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0A3B0AE-4D46-4248-A5AF-2A97DE3FD585}"/>
              </a:ext>
            </a:extLst>
          </p:cNvPr>
          <p:cNvGrpSpPr/>
          <p:nvPr/>
        </p:nvGrpSpPr>
        <p:grpSpPr>
          <a:xfrm>
            <a:off x="4387384" y="3824877"/>
            <a:ext cx="1266012" cy="2605459"/>
            <a:chOff x="3060019" y="2120253"/>
            <a:chExt cx="1113809" cy="2292225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CE5CD69B-7BAD-4834-BEFA-16355A266C43}"/>
                </a:ext>
              </a:extLst>
            </p:cNvPr>
            <p:cNvGrpSpPr/>
            <p:nvPr/>
          </p:nvGrpSpPr>
          <p:grpSpPr>
            <a:xfrm>
              <a:off x="3060019" y="2120253"/>
              <a:ext cx="1113809" cy="2292225"/>
              <a:chOff x="8395858" y="3853718"/>
              <a:chExt cx="1113809" cy="2292225"/>
            </a:xfrm>
          </p:grpSpPr>
          <p:sp>
            <p:nvSpPr>
              <p:cNvPr id="5" name="四角形: 角を丸くする 4">
                <a:extLst>
                  <a:ext uri="{FF2B5EF4-FFF2-40B4-BE49-F238E27FC236}">
                    <a16:creationId xmlns:a16="http://schemas.microsoft.com/office/drawing/2014/main" id="{8CEE4D8B-800D-473F-9F72-3911AF1C2636}"/>
                  </a:ext>
                </a:extLst>
              </p:cNvPr>
              <p:cNvSpPr/>
              <p:nvPr/>
            </p:nvSpPr>
            <p:spPr bwMode="auto">
              <a:xfrm>
                <a:off x="8647225" y="4699222"/>
                <a:ext cx="611076" cy="166788"/>
              </a:xfrm>
              <a:prstGeom prst="roundRect">
                <a:avLst/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7E3066B3-FC6F-4BAE-8188-C0B6EAEFD8CF}"/>
                  </a:ext>
                </a:extLst>
              </p:cNvPr>
              <p:cNvSpPr/>
              <p:nvPr/>
            </p:nvSpPr>
            <p:spPr bwMode="auto">
              <a:xfrm>
                <a:off x="8395858" y="3853718"/>
                <a:ext cx="1113809" cy="935031"/>
              </a:xfrm>
              <a:custGeom>
                <a:avLst/>
                <a:gdLst>
                  <a:gd name="connsiteX0" fmla="*/ 155842 w 1113809"/>
                  <a:gd name="connsiteY0" fmla="*/ 0 h 935031"/>
                  <a:gd name="connsiteX1" fmla="*/ 957967 w 1113809"/>
                  <a:gd name="connsiteY1" fmla="*/ 0 h 935031"/>
                  <a:gd name="connsiteX2" fmla="*/ 1113809 w 1113809"/>
                  <a:gd name="connsiteY2" fmla="*/ 155842 h 935031"/>
                  <a:gd name="connsiteX3" fmla="*/ 1113809 w 1113809"/>
                  <a:gd name="connsiteY3" fmla="*/ 231438 h 935031"/>
                  <a:gd name="connsiteX4" fmla="*/ 1071992 w 1113809"/>
                  <a:gd name="connsiteY4" fmla="*/ 231438 h 935031"/>
                  <a:gd name="connsiteX5" fmla="*/ 1071992 w 1113809"/>
                  <a:gd name="connsiteY5" fmla="*/ 703592 h 935031"/>
                  <a:gd name="connsiteX6" fmla="*/ 1113809 w 1113809"/>
                  <a:gd name="connsiteY6" fmla="*/ 703592 h 935031"/>
                  <a:gd name="connsiteX7" fmla="*/ 1113809 w 1113809"/>
                  <a:gd name="connsiteY7" fmla="*/ 779189 h 935031"/>
                  <a:gd name="connsiteX8" fmla="*/ 957967 w 1113809"/>
                  <a:gd name="connsiteY8" fmla="*/ 935031 h 935031"/>
                  <a:gd name="connsiteX9" fmla="*/ 155842 w 1113809"/>
                  <a:gd name="connsiteY9" fmla="*/ 935031 h 935031"/>
                  <a:gd name="connsiteX10" fmla="*/ 0 w 1113809"/>
                  <a:gd name="connsiteY10" fmla="*/ 779189 h 935031"/>
                  <a:gd name="connsiteX11" fmla="*/ 0 w 1113809"/>
                  <a:gd name="connsiteY11" fmla="*/ 703592 h 935031"/>
                  <a:gd name="connsiteX12" fmla="*/ 41818 w 1113809"/>
                  <a:gd name="connsiteY12" fmla="*/ 703592 h 935031"/>
                  <a:gd name="connsiteX13" fmla="*/ 41818 w 1113809"/>
                  <a:gd name="connsiteY13" fmla="*/ 231438 h 935031"/>
                  <a:gd name="connsiteX14" fmla="*/ 0 w 1113809"/>
                  <a:gd name="connsiteY14" fmla="*/ 231438 h 935031"/>
                  <a:gd name="connsiteX15" fmla="*/ 0 w 1113809"/>
                  <a:gd name="connsiteY15" fmla="*/ 155842 h 935031"/>
                  <a:gd name="connsiteX16" fmla="*/ 155842 w 1113809"/>
                  <a:gd name="connsiteY16" fmla="*/ 0 h 935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13809" h="935031">
                    <a:moveTo>
                      <a:pt x="155842" y="0"/>
                    </a:moveTo>
                    <a:lnTo>
                      <a:pt x="957967" y="0"/>
                    </a:lnTo>
                    <a:cubicBezTo>
                      <a:pt x="1044036" y="0"/>
                      <a:pt x="1113809" y="69773"/>
                      <a:pt x="1113809" y="155842"/>
                    </a:cubicBezTo>
                    <a:lnTo>
                      <a:pt x="1113809" y="231438"/>
                    </a:lnTo>
                    <a:lnTo>
                      <a:pt x="1071992" y="231438"/>
                    </a:lnTo>
                    <a:lnTo>
                      <a:pt x="1071992" y="703592"/>
                    </a:lnTo>
                    <a:lnTo>
                      <a:pt x="1113809" y="703592"/>
                    </a:lnTo>
                    <a:lnTo>
                      <a:pt x="1113809" y="779189"/>
                    </a:lnTo>
                    <a:cubicBezTo>
                      <a:pt x="1113809" y="865258"/>
                      <a:pt x="1044036" y="935031"/>
                      <a:pt x="957967" y="935031"/>
                    </a:cubicBezTo>
                    <a:lnTo>
                      <a:pt x="155842" y="935031"/>
                    </a:lnTo>
                    <a:cubicBezTo>
                      <a:pt x="69773" y="935031"/>
                      <a:pt x="0" y="865258"/>
                      <a:pt x="0" y="779189"/>
                    </a:cubicBezTo>
                    <a:lnTo>
                      <a:pt x="0" y="703592"/>
                    </a:lnTo>
                    <a:lnTo>
                      <a:pt x="41818" y="703592"/>
                    </a:lnTo>
                    <a:lnTo>
                      <a:pt x="41818" y="231438"/>
                    </a:lnTo>
                    <a:lnTo>
                      <a:pt x="0" y="231438"/>
                    </a:lnTo>
                    <a:lnTo>
                      <a:pt x="0" y="155842"/>
                    </a:lnTo>
                    <a:cubicBezTo>
                      <a:pt x="0" y="69773"/>
                      <a:pt x="69773" y="0"/>
                      <a:pt x="15584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ECFF"/>
                  </a:gs>
                  <a:gs pos="50000">
                    <a:schemeClr val="accent3"/>
                  </a:gs>
                  <a:gs pos="100000">
                    <a:srgbClr val="CCECFF"/>
                  </a:gs>
                </a:gsLst>
                <a:lin ang="108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AF7B36C5-9081-457A-BD85-9924577F0EE2}"/>
                  </a:ext>
                </a:extLst>
              </p:cNvPr>
              <p:cNvSpPr/>
              <p:nvPr/>
            </p:nvSpPr>
            <p:spPr bwMode="auto">
              <a:xfrm>
                <a:off x="8395858" y="4147146"/>
                <a:ext cx="1113809" cy="125230"/>
              </a:xfrm>
              <a:prstGeom prst="rect">
                <a:avLst/>
              </a:prstGeom>
              <a:gradFill>
                <a:gsLst>
                  <a:gs pos="0">
                    <a:srgbClr val="CCECFF"/>
                  </a:gs>
                  <a:gs pos="50000">
                    <a:schemeClr val="accent3"/>
                  </a:gs>
                  <a:gs pos="100000">
                    <a:srgbClr val="CCECFF"/>
                  </a:gs>
                </a:gsLst>
                <a:lin ang="108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6A4E62D4-2F3D-4C20-9609-A8D5976B6AD4}"/>
                  </a:ext>
                </a:extLst>
              </p:cNvPr>
              <p:cNvSpPr/>
              <p:nvPr/>
            </p:nvSpPr>
            <p:spPr bwMode="auto">
              <a:xfrm>
                <a:off x="8395858" y="4366221"/>
                <a:ext cx="1113809" cy="125230"/>
              </a:xfrm>
              <a:prstGeom prst="rect">
                <a:avLst/>
              </a:prstGeom>
              <a:gradFill>
                <a:gsLst>
                  <a:gs pos="0">
                    <a:srgbClr val="CCECFF"/>
                  </a:gs>
                  <a:gs pos="50000">
                    <a:schemeClr val="accent3"/>
                  </a:gs>
                  <a:gs pos="100000">
                    <a:srgbClr val="CCECFF"/>
                  </a:gs>
                </a:gsLst>
                <a:lin ang="1080000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" name="四角形: 上の 2 つの角を丸める 8">
                <a:extLst>
                  <a:ext uri="{FF2B5EF4-FFF2-40B4-BE49-F238E27FC236}">
                    <a16:creationId xmlns:a16="http://schemas.microsoft.com/office/drawing/2014/main" id="{E2EDE94D-BF6C-4535-AE73-80DE0A7AA591}"/>
                  </a:ext>
                </a:extLst>
              </p:cNvPr>
              <p:cNvSpPr/>
              <p:nvPr/>
            </p:nvSpPr>
            <p:spPr bwMode="auto">
              <a:xfrm>
                <a:off x="8395858" y="4855929"/>
                <a:ext cx="1113809" cy="1290014"/>
              </a:xfrm>
              <a:prstGeom prst="round2SameRect">
                <a:avLst/>
              </a:prstGeom>
              <a:solidFill>
                <a:srgbClr val="FFFF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E7A747C4-DC36-424A-B86B-001427651619}"/>
                  </a:ext>
                </a:extLst>
              </p:cNvPr>
              <p:cNvGrpSpPr/>
              <p:nvPr/>
            </p:nvGrpSpPr>
            <p:grpSpPr>
              <a:xfrm>
                <a:off x="8507506" y="5025714"/>
                <a:ext cx="890512" cy="699963"/>
                <a:chOff x="8507506" y="5025714"/>
                <a:chExt cx="890512" cy="699963"/>
              </a:xfrm>
            </p:grpSpPr>
            <p:sp>
              <p:nvSpPr>
                <p:cNvPr id="16" name="正方形/長方形 15">
                  <a:extLst>
                    <a:ext uri="{FF2B5EF4-FFF2-40B4-BE49-F238E27FC236}">
                      <a16:creationId xmlns:a16="http://schemas.microsoft.com/office/drawing/2014/main" id="{48749ACF-8735-477A-A405-FEFF6E7B3A21}"/>
                    </a:ext>
                  </a:extLst>
                </p:cNvPr>
                <p:cNvSpPr/>
                <p:nvPr/>
              </p:nvSpPr>
              <p:spPr bwMode="auto">
                <a:xfrm>
                  <a:off x="8507506" y="5025714"/>
                  <a:ext cx="890512" cy="699963"/>
                </a:xfrm>
                <a:prstGeom prst="rect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" name="正方形/長方形 16">
                  <a:extLst>
                    <a:ext uri="{FF2B5EF4-FFF2-40B4-BE49-F238E27FC236}">
                      <a16:creationId xmlns:a16="http://schemas.microsoft.com/office/drawing/2014/main" id="{07EA80A7-84C8-4BFE-983B-90C96F5ABF1B}"/>
                    </a:ext>
                  </a:extLst>
                </p:cNvPr>
                <p:cNvSpPr/>
                <p:nvPr/>
              </p:nvSpPr>
              <p:spPr bwMode="auto">
                <a:xfrm>
                  <a:off x="8507506" y="5599847"/>
                  <a:ext cx="890512" cy="125026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68EF9640-49AD-43C7-AF31-5DECDF4309B6}"/>
                  </a:ext>
                </a:extLst>
              </p:cNvPr>
              <p:cNvGrpSpPr/>
              <p:nvPr/>
            </p:nvGrpSpPr>
            <p:grpSpPr>
              <a:xfrm>
                <a:off x="8826682" y="5028947"/>
                <a:ext cx="252160" cy="331246"/>
                <a:chOff x="8865593" y="5063394"/>
                <a:chExt cx="174337" cy="229016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13" name="四角形: 角を丸くする 12">
                  <a:extLst>
                    <a:ext uri="{FF2B5EF4-FFF2-40B4-BE49-F238E27FC236}">
                      <a16:creationId xmlns:a16="http://schemas.microsoft.com/office/drawing/2014/main" id="{AAB190C5-7400-46EF-B383-5713C2A124B7}"/>
                    </a:ext>
                  </a:extLst>
                </p:cNvPr>
                <p:cNvSpPr/>
                <p:nvPr/>
              </p:nvSpPr>
              <p:spPr bwMode="auto">
                <a:xfrm>
                  <a:off x="8898048" y="5169064"/>
                  <a:ext cx="109428" cy="123346"/>
                </a:xfrm>
                <a:prstGeom prst="round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4" name="四角形: 角を丸くする 13">
                  <a:extLst>
                    <a:ext uri="{FF2B5EF4-FFF2-40B4-BE49-F238E27FC236}">
                      <a16:creationId xmlns:a16="http://schemas.microsoft.com/office/drawing/2014/main" id="{ADC3C3BF-DFA5-4870-B176-FEEDAB7F5DC9}"/>
                    </a:ext>
                  </a:extLst>
                </p:cNvPr>
                <p:cNvSpPr/>
                <p:nvPr/>
              </p:nvSpPr>
              <p:spPr bwMode="auto">
                <a:xfrm>
                  <a:off x="8865593" y="5063394"/>
                  <a:ext cx="174337" cy="175609"/>
                </a:xfrm>
                <a:prstGeom prst="round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" name="楕円 14">
                  <a:extLst>
                    <a:ext uri="{FF2B5EF4-FFF2-40B4-BE49-F238E27FC236}">
                      <a16:creationId xmlns:a16="http://schemas.microsoft.com/office/drawing/2014/main" id="{BC20EE56-8FFF-4AF7-9ADB-EA79B9E57769}"/>
                    </a:ext>
                  </a:extLst>
                </p:cNvPr>
                <p:cNvSpPr/>
                <p:nvPr/>
              </p:nvSpPr>
              <p:spPr bwMode="auto">
                <a:xfrm>
                  <a:off x="8909445" y="5106291"/>
                  <a:ext cx="86632" cy="86632"/>
                </a:xfrm>
                <a:prstGeom prst="ellipse">
                  <a:avLst/>
                </a:pr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08B7B8FE-EF41-494C-89B9-AE95B980E7BA}"/>
                  </a:ext>
                </a:extLst>
              </p:cNvPr>
              <p:cNvSpPr/>
              <p:nvPr/>
            </p:nvSpPr>
            <p:spPr bwMode="auto">
              <a:xfrm>
                <a:off x="8411917" y="4698418"/>
                <a:ext cx="1081691" cy="89527"/>
              </a:xfrm>
              <a:custGeom>
                <a:avLst/>
                <a:gdLst>
                  <a:gd name="connsiteX0" fmla="*/ 0 w 1081691"/>
                  <a:gd name="connsiteY0" fmla="*/ 0 h 89527"/>
                  <a:gd name="connsiteX1" fmla="*/ 1081691 w 1081691"/>
                  <a:gd name="connsiteY1" fmla="*/ 0 h 89527"/>
                  <a:gd name="connsiteX2" fmla="*/ 1052105 w 1081691"/>
                  <a:gd name="connsiteY2" fmla="*/ 43882 h 89527"/>
                  <a:gd name="connsiteX3" fmla="*/ 941908 w 1081691"/>
                  <a:gd name="connsiteY3" fmla="*/ 89527 h 89527"/>
                  <a:gd name="connsiteX4" fmla="*/ 139783 w 1081691"/>
                  <a:gd name="connsiteY4" fmla="*/ 89527 h 89527"/>
                  <a:gd name="connsiteX5" fmla="*/ 29586 w 1081691"/>
                  <a:gd name="connsiteY5" fmla="*/ 43882 h 895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81691" h="89527">
                    <a:moveTo>
                      <a:pt x="0" y="0"/>
                    </a:moveTo>
                    <a:lnTo>
                      <a:pt x="1081691" y="0"/>
                    </a:lnTo>
                    <a:lnTo>
                      <a:pt x="1052105" y="43882"/>
                    </a:lnTo>
                    <a:cubicBezTo>
                      <a:pt x="1023903" y="72084"/>
                      <a:pt x="984943" y="89527"/>
                      <a:pt x="941908" y="89527"/>
                    </a:cubicBezTo>
                    <a:lnTo>
                      <a:pt x="139783" y="89527"/>
                    </a:lnTo>
                    <a:cubicBezTo>
                      <a:pt x="96749" y="89527"/>
                      <a:pt x="57788" y="72084"/>
                      <a:pt x="29586" y="43882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968798CE-6462-4EE3-8054-A031CF9B93C2}"/>
                </a:ext>
              </a:extLst>
            </p:cNvPr>
            <p:cNvSpPr/>
            <p:nvPr/>
          </p:nvSpPr>
          <p:spPr bwMode="auto">
            <a:xfrm rot="10800000">
              <a:off x="3481907" y="3702321"/>
              <a:ext cx="270030" cy="246970"/>
            </a:xfrm>
            <a:prstGeom prst="trapezoid">
              <a:avLst/>
            </a:prstGeom>
            <a:gradFill>
              <a:gsLst>
                <a:gs pos="0">
                  <a:srgbClr val="CCECFF"/>
                </a:gs>
                <a:gs pos="50000">
                  <a:schemeClr val="accent3"/>
                </a:gs>
                <a:gs pos="100000">
                  <a:srgbClr val="CCECFF"/>
                </a:gs>
              </a:gsLst>
              <a:lin ang="108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9369CC76-92C2-4D56-9180-4E88BAD75DAB}"/>
              </a:ext>
            </a:extLst>
          </p:cNvPr>
          <p:cNvGrpSpPr/>
          <p:nvPr/>
        </p:nvGrpSpPr>
        <p:grpSpPr>
          <a:xfrm>
            <a:off x="4369130" y="924871"/>
            <a:ext cx="1266012" cy="2605459"/>
            <a:chOff x="4933269" y="2120253"/>
            <a:chExt cx="1113809" cy="2292225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CE6B0B9A-488B-4A29-BA0D-D8230D10E520}"/>
                </a:ext>
              </a:extLst>
            </p:cNvPr>
            <p:cNvGrpSpPr/>
            <p:nvPr/>
          </p:nvGrpSpPr>
          <p:grpSpPr>
            <a:xfrm>
              <a:off x="4933269" y="2120253"/>
              <a:ext cx="1113809" cy="2292225"/>
              <a:chOff x="8395858" y="3853718"/>
              <a:chExt cx="1113809" cy="2292225"/>
            </a:xfrm>
          </p:grpSpPr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0663DE9C-E47D-4183-B028-AD86E1222DBE}"/>
                  </a:ext>
                </a:extLst>
              </p:cNvPr>
              <p:cNvSpPr/>
              <p:nvPr/>
            </p:nvSpPr>
            <p:spPr bwMode="auto">
              <a:xfrm>
                <a:off x="8647225" y="4699222"/>
                <a:ext cx="611076" cy="166788"/>
              </a:xfrm>
              <a:prstGeom prst="roundRect">
                <a:avLst/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9E7B9E84-0BD7-43AC-B8AE-44388BE7F226}"/>
                  </a:ext>
                </a:extLst>
              </p:cNvPr>
              <p:cNvSpPr/>
              <p:nvPr/>
            </p:nvSpPr>
            <p:spPr bwMode="auto">
              <a:xfrm>
                <a:off x="8395858" y="3853718"/>
                <a:ext cx="1113809" cy="935031"/>
              </a:xfrm>
              <a:custGeom>
                <a:avLst/>
                <a:gdLst>
                  <a:gd name="connsiteX0" fmla="*/ 155842 w 1113809"/>
                  <a:gd name="connsiteY0" fmla="*/ 0 h 935031"/>
                  <a:gd name="connsiteX1" fmla="*/ 957967 w 1113809"/>
                  <a:gd name="connsiteY1" fmla="*/ 0 h 935031"/>
                  <a:gd name="connsiteX2" fmla="*/ 1113809 w 1113809"/>
                  <a:gd name="connsiteY2" fmla="*/ 155842 h 935031"/>
                  <a:gd name="connsiteX3" fmla="*/ 1113809 w 1113809"/>
                  <a:gd name="connsiteY3" fmla="*/ 231438 h 935031"/>
                  <a:gd name="connsiteX4" fmla="*/ 1071992 w 1113809"/>
                  <a:gd name="connsiteY4" fmla="*/ 231438 h 935031"/>
                  <a:gd name="connsiteX5" fmla="*/ 1071992 w 1113809"/>
                  <a:gd name="connsiteY5" fmla="*/ 703592 h 935031"/>
                  <a:gd name="connsiteX6" fmla="*/ 1113809 w 1113809"/>
                  <a:gd name="connsiteY6" fmla="*/ 703592 h 935031"/>
                  <a:gd name="connsiteX7" fmla="*/ 1113809 w 1113809"/>
                  <a:gd name="connsiteY7" fmla="*/ 779189 h 935031"/>
                  <a:gd name="connsiteX8" fmla="*/ 957967 w 1113809"/>
                  <a:gd name="connsiteY8" fmla="*/ 935031 h 935031"/>
                  <a:gd name="connsiteX9" fmla="*/ 155842 w 1113809"/>
                  <a:gd name="connsiteY9" fmla="*/ 935031 h 935031"/>
                  <a:gd name="connsiteX10" fmla="*/ 0 w 1113809"/>
                  <a:gd name="connsiteY10" fmla="*/ 779189 h 935031"/>
                  <a:gd name="connsiteX11" fmla="*/ 0 w 1113809"/>
                  <a:gd name="connsiteY11" fmla="*/ 703592 h 935031"/>
                  <a:gd name="connsiteX12" fmla="*/ 41818 w 1113809"/>
                  <a:gd name="connsiteY12" fmla="*/ 703592 h 935031"/>
                  <a:gd name="connsiteX13" fmla="*/ 41818 w 1113809"/>
                  <a:gd name="connsiteY13" fmla="*/ 231438 h 935031"/>
                  <a:gd name="connsiteX14" fmla="*/ 0 w 1113809"/>
                  <a:gd name="connsiteY14" fmla="*/ 231438 h 935031"/>
                  <a:gd name="connsiteX15" fmla="*/ 0 w 1113809"/>
                  <a:gd name="connsiteY15" fmla="*/ 155842 h 935031"/>
                  <a:gd name="connsiteX16" fmla="*/ 155842 w 1113809"/>
                  <a:gd name="connsiteY16" fmla="*/ 0 h 935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13809" h="935031">
                    <a:moveTo>
                      <a:pt x="155842" y="0"/>
                    </a:moveTo>
                    <a:lnTo>
                      <a:pt x="957967" y="0"/>
                    </a:lnTo>
                    <a:cubicBezTo>
                      <a:pt x="1044036" y="0"/>
                      <a:pt x="1113809" y="69773"/>
                      <a:pt x="1113809" y="155842"/>
                    </a:cubicBezTo>
                    <a:lnTo>
                      <a:pt x="1113809" y="231438"/>
                    </a:lnTo>
                    <a:lnTo>
                      <a:pt x="1071992" y="231438"/>
                    </a:lnTo>
                    <a:lnTo>
                      <a:pt x="1071992" y="703592"/>
                    </a:lnTo>
                    <a:lnTo>
                      <a:pt x="1113809" y="703592"/>
                    </a:lnTo>
                    <a:lnTo>
                      <a:pt x="1113809" y="779189"/>
                    </a:lnTo>
                    <a:cubicBezTo>
                      <a:pt x="1113809" y="865258"/>
                      <a:pt x="1044036" y="935031"/>
                      <a:pt x="957967" y="935031"/>
                    </a:cubicBezTo>
                    <a:lnTo>
                      <a:pt x="155842" y="935031"/>
                    </a:lnTo>
                    <a:cubicBezTo>
                      <a:pt x="69773" y="935031"/>
                      <a:pt x="0" y="865258"/>
                      <a:pt x="0" y="779189"/>
                    </a:cubicBezTo>
                    <a:lnTo>
                      <a:pt x="0" y="703592"/>
                    </a:lnTo>
                    <a:lnTo>
                      <a:pt x="41818" y="703592"/>
                    </a:lnTo>
                    <a:lnTo>
                      <a:pt x="41818" y="231438"/>
                    </a:lnTo>
                    <a:lnTo>
                      <a:pt x="0" y="231438"/>
                    </a:lnTo>
                    <a:lnTo>
                      <a:pt x="0" y="155842"/>
                    </a:lnTo>
                    <a:cubicBezTo>
                      <a:pt x="0" y="69773"/>
                      <a:pt x="69773" y="0"/>
                      <a:pt x="155842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4" name="正方形/長方形 23">
                <a:extLst>
                  <a:ext uri="{FF2B5EF4-FFF2-40B4-BE49-F238E27FC236}">
                    <a16:creationId xmlns:a16="http://schemas.microsoft.com/office/drawing/2014/main" id="{C7DF87DA-EB46-4E6D-A3DA-C0EB0A11C389}"/>
                  </a:ext>
                </a:extLst>
              </p:cNvPr>
              <p:cNvSpPr/>
              <p:nvPr/>
            </p:nvSpPr>
            <p:spPr bwMode="auto">
              <a:xfrm>
                <a:off x="8395858" y="4147146"/>
                <a:ext cx="1113809" cy="125230"/>
              </a:xfrm>
              <a:prstGeom prst="rect">
                <a:avLst/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正方形/長方形 24">
                <a:extLst>
                  <a:ext uri="{FF2B5EF4-FFF2-40B4-BE49-F238E27FC236}">
                    <a16:creationId xmlns:a16="http://schemas.microsoft.com/office/drawing/2014/main" id="{ACED048B-2F43-4894-B18C-46811E043958}"/>
                  </a:ext>
                </a:extLst>
              </p:cNvPr>
              <p:cNvSpPr/>
              <p:nvPr/>
            </p:nvSpPr>
            <p:spPr bwMode="auto">
              <a:xfrm>
                <a:off x="8395858" y="4366221"/>
                <a:ext cx="1113809" cy="125230"/>
              </a:xfrm>
              <a:prstGeom prst="rect">
                <a:avLst/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四角形: 上の 2 つの角を丸める 25">
                <a:extLst>
                  <a:ext uri="{FF2B5EF4-FFF2-40B4-BE49-F238E27FC236}">
                    <a16:creationId xmlns:a16="http://schemas.microsoft.com/office/drawing/2014/main" id="{A29FA0A5-C375-4A6B-92F4-1CC3EF3CD810}"/>
                  </a:ext>
                </a:extLst>
              </p:cNvPr>
              <p:cNvSpPr/>
              <p:nvPr/>
            </p:nvSpPr>
            <p:spPr bwMode="auto">
              <a:xfrm>
                <a:off x="8395858" y="4855929"/>
                <a:ext cx="1113809" cy="1290014"/>
              </a:xfrm>
              <a:prstGeom prst="round2SameRect">
                <a:avLst/>
              </a:prstGeom>
              <a:solidFill>
                <a:srgbClr val="FFCC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" name="グループ化 26">
                <a:extLst>
                  <a:ext uri="{FF2B5EF4-FFF2-40B4-BE49-F238E27FC236}">
                    <a16:creationId xmlns:a16="http://schemas.microsoft.com/office/drawing/2014/main" id="{F16F9F02-F1C8-463B-982D-B12388895341}"/>
                  </a:ext>
                </a:extLst>
              </p:cNvPr>
              <p:cNvGrpSpPr/>
              <p:nvPr/>
            </p:nvGrpSpPr>
            <p:grpSpPr>
              <a:xfrm>
                <a:off x="8507506" y="5025714"/>
                <a:ext cx="890512" cy="699963"/>
                <a:chOff x="8507506" y="5025714"/>
                <a:chExt cx="890512" cy="699963"/>
              </a:xfrm>
            </p:grpSpPr>
            <p:sp>
              <p:nvSpPr>
                <p:cNvPr id="32" name="正方形/長方形 31">
                  <a:extLst>
                    <a:ext uri="{FF2B5EF4-FFF2-40B4-BE49-F238E27FC236}">
                      <a16:creationId xmlns:a16="http://schemas.microsoft.com/office/drawing/2014/main" id="{3A313825-C6A3-4729-9C28-1E71A14C483B}"/>
                    </a:ext>
                  </a:extLst>
                </p:cNvPr>
                <p:cNvSpPr/>
                <p:nvPr/>
              </p:nvSpPr>
              <p:spPr bwMode="auto">
                <a:xfrm>
                  <a:off x="8507506" y="5025714"/>
                  <a:ext cx="890512" cy="699963"/>
                </a:xfrm>
                <a:prstGeom prst="rect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" name="正方形/長方形 32">
                  <a:extLst>
                    <a:ext uri="{FF2B5EF4-FFF2-40B4-BE49-F238E27FC236}">
                      <a16:creationId xmlns:a16="http://schemas.microsoft.com/office/drawing/2014/main" id="{B5A42F0B-4297-40C4-9FEC-459D49D950E8}"/>
                    </a:ext>
                  </a:extLst>
                </p:cNvPr>
                <p:cNvSpPr/>
                <p:nvPr/>
              </p:nvSpPr>
              <p:spPr bwMode="auto">
                <a:xfrm>
                  <a:off x="8507506" y="5599847"/>
                  <a:ext cx="890512" cy="125026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E612D330-85B5-4DDA-A68E-16DE156F922E}"/>
                  </a:ext>
                </a:extLst>
              </p:cNvPr>
              <p:cNvGrpSpPr/>
              <p:nvPr/>
            </p:nvGrpSpPr>
            <p:grpSpPr>
              <a:xfrm>
                <a:off x="8826682" y="5028947"/>
                <a:ext cx="252160" cy="331246"/>
                <a:chOff x="8865593" y="5063394"/>
                <a:chExt cx="174337" cy="229016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29" name="四角形: 角を丸くする 28">
                  <a:extLst>
                    <a:ext uri="{FF2B5EF4-FFF2-40B4-BE49-F238E27FC236}">
                      <a16:creationId xmlns:a16="http://schemas.microsoft.com/office/drawing/2014/main" id="{D213E805-503E-46C1-B082-1B99C63C77A3}"/>
                    </a:ext>
                  </a:extLst>
                </p:cNvPr>
                <p:cNvSpPr/>
                <p:nvPr/>
              </p:nvSpPr>
              <p:spPr bwMode="auto">
                <a:xfrm>
                  <a:off x="8898048" y="5169064"/>
                  <a:ext cx="109428" cy="123346"/>
                </a:xfrm>
                <a:prstGeom prst="round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" name="四角形: 角を丸くする 29">
                  <a:extLst>
                    <a:ext uri="{FF2B5EF4-FFF2-40B4-BE49-F238E27FC236}">
                      <a16:creationId xmlns:a16="http://schemas.microsoft.com/office/drawing/2014/main" id="{A449E9AB-D640-4244-AD64-37CD9DAE4729}"/>
                    </a:ext>
                  </a:extLst>
                </p:cNvPr>
                <p:cNvSpPr/>
                <p:nvPr/>
              </p:nvSpPr>
              <p:spPr bwMode="auto">
                <a:xfrm>
                  <a:off x="8865593" y="5063394"/>
                  <a:ext cx="174337" cy="175609"/>
                </a:xfrm>
                <a:prstGeom prst="round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2D5AD0CE-7C5E-493B-A725-E941F6A131F6}"/>
                    </a:ext>
                  </a:extLst>
                </p:cNvPr>
                <p:cNvSpPr/>
                <p:nvPr/>
              </p:nvSpPr>
              <p:spPr bwMode="auto">
                <a:xfrm>
                  <a:off x="8909445" y="5106291"/>
                  <a:ext cx="86632" cy="86632"/>
                </a:xfrm>
                <a:prstGeom prst="ellipse">
                  <a:avLst/>
                </a:pr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318D46C9-EA9C-45B1-93AD-EEFF758E3BDF}"/>
                </a:ext>
              </a:extLst>
            </p:cNvPr>
            <p:cNvSpPr/>
            <p:nvPr/>
          </p:nvSpPr>
          <p:spPr bwMode="auto">
            <a:xfrm>
              <a:off x="4933269" y="2120253"/>
              <a:ext cx="1113809" cy="163749"/>
            </a:xfrm>
            <a:custGeom>
              <a:avLst/>
              <a:gdLst>
                <a:gd name="connsiteX0" fmla="*/ 155842 w 1113809"/>
                <a:gd name="connsiteY0" fmla="*/ 0 h 163749"/>
                <a:gd name="connsiteX1" fmla="*/ 957967 w 1113809"/>
                <a:gd name="connsiteY1" fmla="*/ 0 h 163749"/>
                <a:gd name="connsiteX2" fmla="*/ 1113809 w 1113809"/>
                <a:gd name="connsiteY2" fmla="*/ 155842 h 163749"/>
                <a:gd name="connsiteX3" fmla="*/ 1113809 w 1113809"/>
                <a:gd name="connsiteY3" fmla="*/ 163749 h 163749"/>
                <a:gd name="connsiteX4" fmla="*/ 0 w 1113809"/>
                <a:gd name="connsiteY4" fmla="*/ 163749 h 163749"/>
                <a:gd name="connsiteX5" fmla="*/ 0 w 1113809"/>
                <a:gd name="connsiteY5" fmla="*/ 155842 h 163749"/>
                <a:gd name="connsiteX6" fmla="*/ 155842 w 1113809"/>
                <a:gd name="connsiteY6" fmla="*/ 0 h 163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3809" h="163749">
                  <a:moveTo>
                    <a:pt x="155842" y="0"/>
                  </a:moveTo>
                  <a:lnTo>
                    <a:pt x="957967" y="0"/>
                  </a:lnTo>
                  <a:cubicBezTo>
                    <a:pt x="1044036" y="0"/>
                    <a:pt x="1113809" y="69773"/>
                    <a:pt x="1113809" y="155842"/>
                  </a:cubicBezTo>
                  <a:lnTo>
                    <a:pt x="1113809" y="163749"/>
                  </a:lnTo>
                  <a:lnTo>
                    <a:pt x="0" y="163749"/>
                  </a:lnTo>
                  <a:lnTo>
                    <a:pt x="0" y="155842"/>
                  </a:lnTo>
                  <a:cubicBezTo>
                    <a:pt x="0" y="69773"/>
                    <a:pt x="69773" y="0"/>
                    <a:pt x="155842" y="0"/>
                  </a:cubicBezTo>
                  <a:close/>
                </a:path>
              </a:pathLst>
            </a:custGeom>
            <a:gradFill>
              <a:gsLst>
                <a:gs pos="0">
                  <a:srgbClr val="CCECFF"/>
                </a:gs>
                <a:gs pos="50000">
                  <a:schemeClr val="accent3"/>
                </a:gs>
                <a:gs pos="100000">
                  <a:srgbClr val="CCECFF"/>
                </a:gs>
              </a:gsLst>
              <a:lin ang="108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1" name="台形 20">
              <a:extLst>
                <a:ext uri="{FF2B5EF4-FFF2-40B4-BE49-F238E27FC236}">
                  <a16:creationId xmlns:a16="http://schemas.microsoft.com/office/drawing/2014/main" id="{2FCD7284-B47C-4B5B-A277-F9FB12E1CCDC}"/>
                </a:ext>
              </a:extLst>
            </p:cNvPr>
            <p:cNvSpPr/>
            <p:nvPr/>
          </p:nvSpPr>
          <p:spPr bwMode="auto">
            <a:xfrm rot="10800000">
              <a:off x="5355157" y="3702321"/>
              <a:ext cx="270030" cy="246970"/>
            </a:xfrm>
            <a:prstGeom prst="trapezoid">
              <a:avLst/>
            </a:prstGeom>
            <a:gradFill>
              <a:gsLst>
                <a:gs pos="0">
                  <a:srgbClr val="CCECFF"/>
                </a:gs>
                <a:gs pos="50000">
                  <a:schemeClr val="accent3"/>
                </a:gs>
                <a:gs pos="100000">
                  <a:srgbClr val="CCECFF"/>
                </a:gs>
              </a:gsLst>
              <a:lin ang="108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5BC27FDD-D159-4928-BE2E-8BAC0452DABD}"/>
              </a:ext>
            </a:extLst>
          </p:cNvPr>
          <p:cNvGrpSpPr/>
          <p:nvPr/>
        </p:nvGrpSpPr>
        <p:grpSpPr>
          <a:xfrm>
            <a:off x="7301028" y="976618"/>
            <a:ext cx="1184946" cy="2558992"/>
            <a:chOff x="6393160" y="2047949"/>
            <a:chExt cx="1112540" cy="2402628"/>
          </a:xfrm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79E408F5-A26B-4314-A400-C72209EEAF92}"/>
                </a:ext>
              </a:extLst>
            </p:cNvPr>
            <p:cNvGrpSpPr/>
            <p:nvPr/>
          </p:nvGrpSpPr>
          <p:grpSpPr>
            <a:xfrm>
              <a:off x="6393926" y="2075248"/>
              <a:ext cx="1111008" cy="2375329"/>
              <a:chOff x="6393160" y="2075248"/>
              <a:chExt cx="1063122" cy="2375329"/>
            </a:xfrm>
            <a:solidFill>
              <a:schemeClr val="bg1">
                <a:lumMod val="95000"/>
              </a:schemeClr>
            </a:solidFill>
          </p:grpSpPr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99EF88FF-C284-4174-8E13-BDF1DBF69EA7}"/>
                  </a:ext>
                </a:extLst>
              </p:cNvPr>
              <p:cNvSpPr/>
              <p:nvPr/>
            </p:nvSpPr>
            <p:spPr bwMode="auto">
              <a:xfrm>
                <a:off x="6393160" y="2075248"/>
                <a:ext cx="1063122" cy="233723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5E398EDB-4F4F-49C1-9838-82020608ED5F}"/>
                  </a:ext>
                </a:extLst>
              </p:cNvPr>
              <p:cNvSpPr/>
              <p:nvPr/>
            </p:nvSpPr>
            <p:spPr bwMode="auto">
              <a:xfrm>
                <a:off x="6393160" y="4284094"/>
                <a:ext cx="1063122" cy="166483"/>
              </a:xfrm>
              <a:prstGeom prst="rect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6" name="四角形: 上の 2 つの角を丸める 35">
              <a:extLst>
                <a:ext uri="{FF2B5EF4-FFF2-40B4-BE49-F238E27FC236}">
                  <a16:creationId xmlns:a16="http://schemas.microsoft.com/office/drawing/2014/main" id="{9599F879-153C-482F-BB57-6EC6F0E8C7A7}"/>
                </a:ext>
              </a:extLst>
            </p:cNvPr>
            <p:cNvSpPr/>
            <p:nvPr/>
          </p:nvSpPr>
          <p:spPr bwMode="auto">
            <a:xfrm>
              <a:off x="6393160" y="2047949"/>
              <a:ext cx="1112540" cy="6301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7FEDB801-A72F-4282-9ADC-20AF9885A612}"/>
                </a:ext>
              </a:extLst>
            </p:cNvPr>
            <p:cNvGrpSpPr/>
            <p:nvPr/>
          </p:nvGrpSpPr>
          <p:grpSpPr>
            <a:xfrm>
              <a:off x="6506694" y="2217445"/>
              <a:ext cx="885472" cy="955852"/>
              <a:chOff x="6506694" y="2246580"/>
              <a:chExt cx="885472" cy="1120472"/>
            </a:xfrm>
          </p:grpSpPr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26AFC77B-77B2-4351-B91A-154963953B15}"/>
                  </a:ext>
                </a:extLst>
              </p:cNvPr>
              <p:cNvSpPr/>
              <p:nvPr/>
            </p:nvSpPr>
            <p:spPr bwMode="auto">
              <a:xfrm>
                <a:off x="6506694" y="2246580"/>
                <a:ext cx="885472" cy="111094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5C7A798C-C621-4BC7-B988-443B18FD649B}"/>
                  </a:ext>
                </a:extLst>
              </p:cNvPr>
              <p:cNvSpPr/>
              <p:nvPr/>
            </p:nvSpPr>
            <p:spPr bwMode="auto">
              <a:xfrm>
                <a:off x="6506694" y="3248979"/>
                <a:ext cx="885472" cy="118073"/>
              </a:xfrm>
              <a:prstGeom prst="rect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/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" name="四角形: 上の 2 つの角を丸める 47">
                <a:extLst>
                  <a:ext uri="{FF2B5EF4-FFF2-40B4-BE49-F238E27FC236}">
                    <a16:creationId xmlns:a16="http://schemas.microsoft.com/office/drawing/2014/main" id="{9AD11C91-C53D-4D88-AE4B-D0EFE0539558}"/>
                  </a:ext>
                </a:extLst>
              </p:cNvPr>
              <p:cNvSpPr/>
              <p:nvPr/>
            </p:nvSpPr>
            <p:spPr bwMode="auto">
              <a:xfrm>
                <a:off x="6608170" y="2514002"/>
                <a:ext cx="682520" cy="732438"/>
              </a:xfrm>
              <a:prstGeom prst="round2SameRect">
                <a:avLst>
                  <a:gd name="adj1" fmla="val 12001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97FA4C4C-2FB4-453D-BCA1-2760B671BBC7}"/>
                </a:ext>
              </a:extLst>
            </p:cNvPr>
            <p:cNvGrpSpPr/>
            <p:nvPr/>
          </p:nvGrpSpPr>
          <p:grpSpPr>
            <a:xfrm>
              <a:off x="6698346" y="2299604"/>
              <a:ext cx="166799" cy="362635"/>
              <a:chOff x="6681677" y="2301986"/>
              <a:chExt cx="166799" cy="362635"/>
            </a:xfr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  <a:tileRect/>
            </a:gradFill>
          </p:grpSpPr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D91187D6-9C0A-4228-A031-EBC0FDD1EFBB}"/>
                  </a:ext>
                </a:extLst>
              </p:cNvPr>
              <p:cNvSpPr/>
              <p:nvPr/>
            </p:nvSpPr>
            <p:spPr bwMode="auto">
              <a:xfrm>
                <a:off x="6741386" y="2348880"/>
                <a:ext cx="45720" cy="24934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正方形/長方形 43">
                <a:extLst>
                  <a:ext uri="{FF2B5EF4-FFF2-40B4-BE49-F238E27FC236}">
                    <a16:creationId xmlns:a16="http://schemas.microsoft.com/office/drawing/2014/main" id="{4A215ABA-30FF-41E7-A0F4-DB18D09B05DD}"/>
                  </a:ext>
                </a:extLst>
              </p:cNvPr>
              <p:cNvSpPr/>
              <p:nvPr/>
            </p:nvSpPr>
            <p:spPr bwMode="auto">
              <a:xfrm>
                <a:off x="6721973" y="2301986"/>
                <a:ext cx="84546" cy="173481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9B7C5662-0B9D-4CF8-977B-4ADE220FCDC9}"/>
                  </a:ext>
                </a:extLst>
              </p:cNvPr>
              <p:cNvSpPr/>
              <p:nvPr/>
            </p:nvSpPr>
            <p:spPr bwMode="auto">
              <a:xfrm rot="16200000" flipH="1">
                <a:off x="6717520" y="2533664"/>
                <a:ext cx="95114" cy="166799"/>
              </a:xfrm>
              <a:custGeom>
                <a:avLst/>
                <a:gdLst>
                  <a:gd name="connsiteX0" fmla="*/ 0 w 734876"/>
                  <a:gd name="connsiteY0" fmla="*/ 0 h 1687301"/>
                  <a:gd name="connsiteX1" fmla="*/ 129803 w 734876"/>
                  <a:gd name="connsiteY1" fmla="*/ 843657 h 1687301"/>
                  <a:gd name="connsiteX2" fmla="*/ 2 w 734876"/>
                  <a:gd name="connsiteY2" fmla="*/ 1687301 h 1687301"/>
                  <a:gd name="connsiteX3" fmla="*/ 734876 w 734876"/>
                  <a:gd name="connsiteY3" fmla="*/ 1687301 h 1687301"/>
                  <a:gd name="connsiteX4" fmla="*/ 605073 w 734876"/>
                  <a:gd name="connsiteY4" fmla="*/ 843644 h 1687301"/>
                  <a:gd name="connsiteX5" fmla="*/ 734874 w 734876"/>
                  <a:gd name="connsiteY5" fmla="*/ 0 h 1687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4876" h="1687301">
                    <a:moveTo>
                      <a:pt x="0" y="0"/>
                    </a:moveTo>
                    <a:lnTo>
                      <a:pt x="129803" y="843657"/>
                    </a:lnTo>
                    <a:lnTo>
                      <a:pt x="2" y="1687301"/>
                    </a:lnTo>
                    <a:lnTo>
                      <a:pt x="734876" y="1687301"/>
                    </a:lnTo>
                    <a:lnTo>
                      <a:pt x="605073" y="843644"/>
                    </a:lnTo>
                    <a:lnTo>
                      <a:pt x="734874" y="0"/>
                    </a:ln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C7897C5E-BC0E-4021-9F31-40DF6A2543BD}"/>
                </a:ext>
              </a:extLst>
            </p:cNvPr>
            <p:cNvGrpSpPr/>
            <p:nvPr/>
          </p:nvGrpSpPr>
          <p:grpSpPr>
            <a:xfrm>
              <a:off x="7034103" y="2299604"/>
              <a:ext cx="166799" cy="362635"/>
              <a:chOff x="6681677" y="2301986"/>
              <a:chExt cx="166799" cy="362635"/>
            </a:xfr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  <a:tileRect/>
            </a:gradFill>
          </p:grpSpPr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87FF8AEB-9C54-4A96-87B7-3A31F59F0829}"/>
                  </a:ext>
                </a:extLst>
              </p:cNvPr>
              <p:cNvSpPr/>
              <p:nvPr/>
            </p:nvSpPr>
            <p:spPr bwMode="auto">
              <a:xfrm>
                <a:off x="6741386" y="2348880"/>
                <a:ext cx="45720" cy="24934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" name="正方形/長方形 40">
                <a:extLst>
                  <a:ext uri="{FF2B5EF4-FFF2-40B4-BE49-F238E27FC236}">
                    <a16:creationId xmlns:a16="http://schemas.microsoft.com/office/drawing/2014/main" id="{C75FD6B0-3FE2-4F49-89C7-CE0C1CC92CDE}"/>
                  </a:ext>
                </a:extLst>
              </p:cNvPr>
              <p:cNvSpPr/>
              <p:nvPr/>
            </p:nvSpPr>
            <p:spPr bwMode="auto">
              <a:xfrm>
                <a:off x="6721973" y="2301986"/>
                <a:ext cx="84546" cy="173481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E172D087-531F-482C-8AF1-5C684AEA6938}"/>
                  </a:ext>
                </a:extLst>
              </p:cNvPr>
              <p:cNvSpPr/>
              <p:nvPr/>
            </p:nvSpPr>
            <p:spPr bwMode="auto">
              <a:xfrm rot="16200000" flipH="1">
                <a:off x="6717520" y="2533664"/>
                <a:ext cx="95114" cy="166799"/>
              </a:xfrm>
              <a:custGeom>
                <a:avLst/>
                <a:gdLst>
                  <a:gd name="connsiteX0" fmla="*/ 0 w 734876"/>
                  <a:gd name="connsiteY0" fmla="*/ 0 h 1687301"/>
                  <a:gd name="connsiteX1" fmla="*/ 129803 w 734876"/>
                  <a:gd name="connsiteY1" fmla="*/ 843657 h 1687301"/>
                  <a:gd name="connsiteX2" fmla="*/ 2 w 734876"/>
                  <a:gd name="connsiteY2" fmla="*/ 1687301 h 1687301"/>
                  <a:gd name="connsiteX3" fmla="*/ 734876 w 734876"/>
                  <a:gd name="connsiteY3" fmla="*/ 1687301 h 1687301"/>
                  <a:gd name="connsiteX4" fmla="*/ 605073 w 734876"/>
                  <a:gd name="connsiteY4" fmla="*/ 843644 h 1687301"/>
                  <a:gd name="connsiteX5" fmla="*/ 734874 w 734876"/>
                  <a:gd name="connsiteY5" fmla="*/ 0 h 1687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4876" h="1687301">
                    <a:moveTo>
                      <a:pt x="0" y="0"/>
                    </a:moveTo>
                    <a:lnTo>
                      <a:pt x="129803" y="843657"/>
                    </a:lnTo>
                    <a:lnTo>
                      <a:pt x="2" y="1687301"/>
                    </a:lnTo>
                    <a:lnTo>
                      <a:pt x="734876" y="1687301"/>
                    </a:lnTo>
                    <a:lnTo>
                      <a:pt x="605073" y="843644"/>
                    </a:lnTo>
                    <a:lnTo>
                      <a:pt x="734874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6A3CECDD-C766-46E3-B847-74B14848CA68}"/>
              </a:ext>
            </a:extLst>
          </p:cNvPr>
          <p:cNvGrpSpPr/>
          <p:nvPr/>
        </p:nvGrpSpPr>
        <p:grpSpPr>
          <a:xfrm>
            <a:off x="7301027" y="3856938"/>
            <a:ext cx="1184946" cy="2573111"/>
            <a:chOff x="7726304" y="2034693"/>
            <a:chExt cx="1112540" cy="2415884"/>
          </a:xfrm>
        </p:grpSpPr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0CD497AC-758D-4F91-BD6B-26401DA1EE17}"/>
                </a:ext>
              </a:extLst>
            </p:cNvPr>
            <p:cNvGrpSpPr/>
            <p:nvPr/>
          </p:nvGrpSpPr>
          <p:grpSpPr>
            <a:xfrm>
              <a:off x="7727070" y="2075248"/>
              <a:ext cx="1111008" cy="2375329"/>
              <a:chOff x="6393160" y="2075248"/>
              <a:chExt cx="1063122" cy="2375329"/>
            </a:xfrm>
            <a:solidFill>
              <a:schemeClr val="bg1">
                <a:lumMod val="95000"/>
              </a:schemeClr>
            </a:solidFill>
          </p:grpSpPr>
          <p:sp>
            <p:nvSpPr>
              <p:cNvPr id="66" name="正方形/長方形 65">
                <a:extLst>
                  <a:ext uri="{FF2B5EF4-FFF2-40B4-BE49-F238E27FC236}">
                    <a16:creationId xmlns:a16="http://schemas.microsoft.com/office/drawing/2014/main" id="{B8534DEA-73CE-4599-8E26-5E058F243D41}"/>
                  </a:ext>
                </a:extLst>
              </p:cNvPr>
              <p:cNvSpPr/>
              <p:nvPr/>
            </p:nvSpPr>
            <p:spPr bwMode="auto">
              <a:xfrm>
                <a:off x="6393160" y="2075248"/>
                <a:ext cx="1063122" cy="2337230"/>
              </a:xfrm>
              <a:prstGeom prst="rect">
                <a:avLst/>
              </a:prstGeom>
              <a:solidFill>
                <a:srgbClr val="6633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" name="正方形/長方形 66">
                <a:extLst>
                  <a:ext uri="{FF2B5EF4-FFF2-40B4-BE49-F238E27FC236}">
                    <a16:creationId xmlns:a16="http://schemas.microsoft.com/office/drawing/2014/main" id="{D4927144-68DA-4B21-84B7-2EB3047EEDD4}"/>
                  </a:ext>
                </a:extLst>
              </p:cNvPr>
              <p:cNvSpPr/>
              <p:nvPr/>
            </p:nvSpPr>
            <p:spPr bwMode="auto">
              <a:xfrm>
                <a:off x="6393160" y="4284094"/>
                <a:ext cx="1063122" cy="166483"/>
              </a:xfrm>
              <a:prstGeom prst="rect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3" name="四角形: 上の 2 つの角を丸める 52">
              <a:extLst>
                <a:ext uri="{FF2B5EF4-FFF2-40B4-BE49-F238E27FC236}">
                  <a16:creationId xmlns:a16="http://schemas.microsoft.com/office/drawing/2014/main" id="{649F3536-9C30-4527-94A1-641D372E9994}"/>
                </a:ext>
              </a:extLst>
            </p:cNvPr>
            <p:cNvSpPr/>
            <p:nvPr/>
          </p:nvSpPr>
          <p:spPr bwMode="auto">
            <a:xfrm>
              <a:off x="7726304" y="2034693"/>
              <a:ext cx="1112540" cy="6301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C6E2865A-BAC3-49AD-97DE-96D4AA723B9E}"/>
                </a:ext>
              </a:extLst>
            </p:cNvPr>
            <p:cNvGrpSpPr/>
            <p:nvPr/>
          </p:nvGrpSpPr>
          <p:grpSpPr>
            <a:xfrm>
              <a:off x="7839838" y="2217445"/>
              <a:ext cx="885472" cy="955852"/>
              <a:chOff x="6506694" y="2246580"/>
              <a:chExt cx="885472" cy="1120472"/>
            </a:xfrm>
          </p:grpSpPr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E9B190D0-AAB3-4AB7-9B5B-B1D02D15A50D}"/>
                  </a:ext>
                </a:extLst>
              </p:cNvPr>
              <p:cNvSpPr/>
              <p:nvPr/>
            </p:nvSpPr>
            <p:spPr bwMode="auto">
              <a:xfrm>
                <a:off x="6506694" y="2246580"/>
                <a:ext cx="885472" cy="111094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" name="正方形/長方形 63">
                <a:extLst>
                  <a:ext uri="{FF2B5EF4-FFF2-40B4-BE49-F238E27FC236}">
                    <a16:creationId xmlns:a16="http://schemas.microsoft.com/office/drawing/2014/main" id="{3BA18414-1D13-4F73-8CEC-C2240F8B4989}"/>
                  </a:ext>
                </a:extLst>
              </p:cNvPr>
              <p:cNvSpPr/>
              <p:nvPr/>
            </p:nvSpPr>
            <p:spPr bwMode="auto">
              <a:xfrm>
                <a:off x="6506694" y="3248979"/>
                <a:ext cx="885472" cy="118073"/>
              </a:xfrm>
              <a:prstGeom prst="rect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/>
                </a:bgClr>
              </a:patt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" name="四角形: 上の 2 つの角を丸める 64">
                <a:extLst>
                  <a:ext uri="{FF2B5EF4-FFF2-40B4-BE49-F238E27FC236}">
                    <a16:creationId xmlns:a16="http://schemas.microsoft.com/office/drawing/2014/main" id="{6DCFDC1E-1A1A-4311-AB23-4342C1B7C1ED}"/>
                  </a:ext>
                </a:extLst>
              </p:cNvPr>
              <p:cNvSpPr/>
              <p:nvPr/>
            </p:nvSpPr>
            <p:spPr bwMode="auto">
              <a:xfrm>
                <a:off x="6608170" y="2514002"/>
                <a:ext cx="682520" cy="732438"/>
              </a:xfrm>
              <a:prstGeom prst="round2SameRect">
                <a:avLst>
                  <a:gd name="adj1" fmla="val 12001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789C564F-19DF-48D5-B253-8EEAE61130AB}"/>
                </a:ext>
              </a:extLst>
            </p:cNvPr>
            <p:cNvGrpSpPr/>
            <p:nvPr/>
          </p:nvGrpSpPr>
          <p:grpSpPr>
            <a:xfrm>
              <a:off x="8031490" y="2299604"/>
              <a:ext cx="166799" cy="362635"/>
              <a:chOff x="6681677" y="2301986"/>
              <a:chExt cx="166799" cy="362635"/>
            </a:xfr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  <a:tileRect/>
            </a:gradFill>
          </p:grpSpPr>
          <p:sp>
            <p:nvSpPr>
              <p:cNvPr id="60" name="正方形/長方形 59">
                <a:extLst>
                  <a:ext uri="{FF2B5EF4-FFF2-40B4-BE49-F238E27FC236}">
                    <a16:creationId xmlns:a16="http://schemas.microsoft.com/office/drawing/2014/main" id="{96FE4326-A992-4801-86C1-09E88A98DD59}"/>
                  </a:ext>
                </a:extLst>
              </p:cNvPr>
              <p:cNvSpPr/>
              <p:nvPr/>
            </p:nvSpPr>
            <p:spPr bwMode="auto">
              <a:xfrm>
                <a:off x="6741386" y="2348880"/>
                <a:ext cx="45720" cy="24934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1" name="正方形/長方形 60">
                <a:extLst>
                  <a:ext uri="{FF2B5EF4-FFF2-40B4-BE49-F238E27FC236}">
                    <a16:creationId xmlns:a16="http://schemas.microsoft.com/office/drawing/2014/main" id="{3CE97EE2-8130-48B2-9174-BA40B4F217BC}"/>
                  </a:ext>
                </a:extLst>
              </p:cNvPr>
              <p:cNvSpPr/>
              <p:nvPr/>
            </p:nvSpPr>
            <p:spPr bwMode="auto">
              <a:xfrm>
                <a:off x="6721973" y="2301986"/>
                <a:ext cx="84546" cy="173481"/>
              </a:xfrm>
              <a:prstGeom prst="rect">
                <a:avLst/>
              </a:prstGeom>
              <a:gradFill>
                <a:gsLst>
                  <a:gs pos="0">
                    <a:schemeClr val="bg1">
                      <a:lumMod val="50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1"/>
              </a:gra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BE42275B-EC28-402B-8B15-ABB66A8DA9E1}"/>
                  </a:ext>
                </a:extLst>
              </p:cNvPr>
              <p:cNvSpPr/>
              <p:nvPr/>
            </p:nvSpPr>
            <p:spPr bwMode="auto">
              <a:xfrm rot="16200000" flipH="1">
                <a:off x="6717520" y="2533664"/>
                <a:ext cx="95114" cy="166799"/>
              </a:xfrm>
              <a:custGeom>
                <a:avLst/>
                <a:gdLst>
                  <a:gd name="connsiteX0" fmla="*/ 0 w 734876"/>
                  <a:gd name="connsiteY0" fmla="*/ 0 h 1687301"/>
                  <a:gd name="connsiteX1" fmla="*/ 129803 w 734876"/>
                  <a:gd name="connsiteY1" fmla="*/ 843657 h 1687301"/>
                  <a:gd name="connsiteX2" fmla="*/ 2 w 734876"/>
                  <a:gd name="connsiteY2" fmla="*/ 1687301 h 1687301"/>
                  <a:gd name="connsiteX3" fmla="*/ 734876 w 734876"/>
                  <a:gd name="connsiteY3" fmla="*/ 1687301 h 1687301"/>
                  <a:gd name="connsiteX4" fmla="*/ 605073 w 734876"/>
                  <a:gd name="connsiteY4" fmla="*/ 843644 h 1687301"/>
                  <a:gd name="connsiteX5" fmla="*/ 734874 w 734876"/>
                  <a:gd name="connsiteY5" fmla="*/ 0 h 1687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4876" h="1687301">
                    <a:moveTo>
                      <a:pt x="0" y="0"/>
                    </a:moveTo>
                    <a:lnTo>
                      <a:pt x="129803" y="843657"/>
                    </a:lnTo>
                    <a:lnTo>
                      <a:pt x="2" y="1687301"/>
                    </a:lnTo>
                    <a:lnTo>
                      <a:pt x="734876" y="1687301"/>
                    </a:lnTo>
                    <a:lnTo>
                      <a:pt x="605073" y="843644"/>
                    </a:lnTo>
                    <a:lnTo>
                      <a:pt x="734874" y="0"/>
                    </a:ln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6B143E8C-F734-4EC4-A5F5-6A29A27D5971}"/>
                </a:ext>
              </a:extLst>
            </p:cNvPr>
            <p:cNvGrpSpPr/>
            <p:nvPr/>
          </p:nvGrpSpPr>
          <p:grpSpPr>
            <a:xfrm>
              <a:off x="8367247" y="2299604"/>
              <a:ext cx="166799" cy="362635"/>
              <a:chOff x="6681677" y="2301986"/>
              <a:chExt cx="166799" cy="362635"/>
            </a:xfr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  <a:tileRect/>
            </a:gradFill>
          </p:grpSpPr>
          <p:sp>
            <p:nvSpPr>
              <p:cNvPr id="57" name="正方形/長方形 56">
                <a:extLst>
                  <a:ext uri="{FF2B5EF4-FFF2-40B4-BE49-F238E27FC236}">
                    <a16:creationId xmlns:a16="http://schemas.microsoft.com/office/drawing/2014/main" id="{851FE3C3-C32A-4BB7-90D5-E66CA23F3C3D}"/>
                  </a:ext>
                </a:extLst>
              </p:cNvPr>
              <p:cNvSpPr/>
              <p:nvPr/>
            </p:nvSpPr>
            <p:spPr bwMode="auto">
              <a:xfrm>
                <a:off x="6741386" y="2348880"/>
                <a:ext cx="45720" cy="24934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" name="正方形/長方形 57">
                <a:extLst>
                  <a:ext uri="{FF2B5EF4-FFF2-40B4-BE49-F238E27FC236}">
                    <a16:creationId xmlns:a16="http://schemas.microsoft.com/office/drawing/2014/main" id="{18E6976D-A113-4E9E-A918-BF5C2721EDDD}"/>
                  </a:ext>
                </a:extLst>
              </p:cNvPr>
              <p:cNvSpPr/>
              <p:nvPr/>
            </p:nvSpPr>
            <p:spPr bwMode="auto">
              <a:xfrm>
                <a:off x="6721973" y="2301986"/>
                <a:ext cx="84546" cy="173481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5F78A1DD-FA14-47EC-B068-E792EEAFCB6D}"/>
                  </a:ext>
                </a:extLst>
              </p:cNvPr>
              <p:cNvSpPr/>
              <p:nvPr/>
            </p:nvSpPr>
            <p:spPr bwMode="auto">
              <a:xfrm rot="16200000" flipH="1">
                <a:off x="6717520" y="2533664"/>
                <a:ext cx="95114" cy="166799"/>
              </a:xfrm>
              <a:custGeom>
                <a:avLst/>
                <a:gdLst>
                  <a:gd name="connsiteX0" fmla="*/ 0 w 734876"/>
                  <a:gd name="connsiteY0" fmla="*/ 0 h 1687301"/>
                  <a:gd name="connsiteX1" fmla="*/ 129803 w 734876"/>
                  <a:gd name="connsiteY1" fmla="*/ 843657 h 1687301"/>
                  <a:gd name="connsiteX2" fmla="*/ 2 w 734876"/>
                  <a:gd name="connsiteY2" fmla="*/ 1687301 h 1687301"/>
                  <a:gd name="connsiteX3" fmla="*/ 734876 w 734876"/>
                  <a:gd name="connsiteY3" fmla="*/ 1687301 h 1687301"/>
                  <a:gd name="connsiteX4" fmla="*/ 605073 w 734876"/>
                  <a:gd name="connsiteY4" fmla="*/ 843644 h 1687301"/>
                  <a:gd name="connsiteX5" fmla="*/ 734874 w 734876"/>
                  <a:gd name="connsiteY5" fmla="*/ 0 h 1687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4876" h="1687301">
                    <a:moveTo>
                      <a:pt x="0" y="0"/>
                    </a:moveTo>
                    <a:lnTo>
                      <a:pt x="129803" y="843657"/>
                    </a:lnTo>
                    <a:lnTo>
                      <a:pt x="2" y="1687301"/>
                    </a:lnTo>
                    <a:lnTo>
                      <a:pt x="734876" y="1687301"/>
                    </a:lnTo>
                    <a:lnTo>
                      <a:pt x="605073" y="843644"/>
                    </a:lnTo>
                    <a:lnTo>
                      <a:pt x="734874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47CA36C3-8767-44CA-B891-A33F5A49EF45}"/>
              </a:ext>
            </a:extLst>
          </p:cNvPr>
          <p:cNvGrpSpPr/>
          <p:nvPr/>
        </p:nvGrpSpPr>
        <p:grpSpPr>
          <a:xfrm>
            <a:off x="1527427" y="3789040"/>
            <a:ext cx="1036010" cy="2641009"/>
            <a:chOff x="399530" y="2912037"/>
            <a:chExt cx="1113809" cy="2839335"/>
          </a:xfrm>
        </p:grpSpPr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FBA09017-97DB-466A-8D1D-5260D0AB5FFB}"/>
                </a:ext>
              </a:extLst>
            </p:cNvPr>
            <p:cNvSpPr/>
            <p:nvPr/>
          </p:nvSpPr>
          <p:spPr bwMode="auto">
            <a:xfrm>
              <a:off x="438084" y="5472114"/>
              <a:ext cx="1036700" cy="279258"/>
            </a:xfrm>
            <a:prstGeom prst="rect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0" name="四角形: 上の 2 つの角を丸める 69">
              <a:extLst>
                <a:ext uri="{FF2B5EF4-FFF2-40B4-BE49-F238E27FC236}">
                  <a16:creationId xmlns:a16="http://schemas.microsoft.com/office/drawing/2014/main" id="{753FA894-6A9A-4DD3-A19E-1837BA5D94E0}"/>
                </a:ext>
              </a:extLst>
            </p:cNvPr>
            <p:cNvSpPr/>
            <p:nvPr/>
          </p:nvSpPr>
          <p:spPr bwMode="auto">
            <a:xfrm>
              <a:off x="399530" y="2912037"/>
              <a:ext cx="1113809" cy="2719421"/>
            </a:xfrm>
            <a:prstGeom prst="round2SameRect">
              <a:avLst/>
            </a:prstGeom>
            <a:gradFill>
              <a:gsLst>
                <a:gs pos="0">
                  <a:srgbClr val="FF99FF"/>
                </a:gs>
                <a:gs pos="50000">
                  <a:srgbClr val="FFCCFF"/>
                </a:gs>
                <a:gs pos="100000">
                  <a:srgbClr val="FF99FF"/>
                </a:gs>
              </a:gsLst>
              <a:lin ang="108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8261B2CC-EF6B-4D3E-9769-54ED80893954}"/>
                </a:ext>
              </a:extLst>
            </p:cNvPr>
            <p:cNvSpPr/>
            <p:nvPr/>
          </p:nvSpPr>
          <p:spPr bwMode="auto">
            <a:xfrm>
              <a:off x="530588" y="3692272"/>
              <a:ext cx="851692" cy="719238"/>
            </a:xfrm>
            <a:prstGeom prst="rect">
              <a:avLst/>
            </a:prstGeom>
            <a:gradFill>
              <a:gsLst>
                <a:gs pos="0">
                  <a:srgbClr val="FF99FF"/>
                </a:gs>
                <a:gs pos="80000">
                  <a:srgbClr val="FF33CC"/>
                </a:gs>
                <a:gs pos="20000">
                  <a:srgbClr val="FF33CC"/>
                </a:gs>
                <a:gs pos="100000">
                  <a:srgbClr val="FF99FF"/>
                </a:gs>
              </a:gsLst>
              <a:lin ang="108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1ED0CFBB-48CA-4CB5-BAF8-428933F44BAE}"/>
                </a:ext>
              </a:extLst>
            </p:cNvPr>
            <p:cNvSpPr/>
            <p:nvPr/>
          </p:nvSpPr>
          <p:spPr bwMode="auto">
            <a:xfrm>
              <a:off x="530588" y="4343322"/>
              <a:ext cx="851692" cy="10725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2233E7CD-35E5-44E7-AC67-FC137384A0CF}"/>
                </a:ext>
              </a:extLst>
            </p:cNvPr>
            <p:cNvGrpSpPr/>
            <p:nvPr/>
          </p:nvGrpSpPr>
          <p:grpSpPr>
            <a:xfrm>
              <a:off x="889568" y="3692272"/>
              <a:ext cx="133733" cy="231783"/>
              <a:chOff x="893248" y="3549481"/>
              <a:chExt cx="183308" cy="264407"/>
            </a:xfrm>
            <a:gradFill>
              <a:gsLst>
                <a:gs pos="0">
                  <a:schemeClr val="bg1">
                    <a:lumMod val="50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</a:gradFill>
          </p:grpSpPr>
          <p:sp>
            <p:nvSpPr>
              <p:cNvPr id="76" name="台形 75">
                <a:extLst>
                  <a:ext uri="{FF2B5EF4-FFF2-40B4-BE49-F238E27FC236}">
                    <a16:creationId xmlns:a16="http://schemas.microsoft.com/office/drawing/2014/main" id="{59CB597C-49A3-420A-A758-222943B4A037}"/>
                  </a:ext>
                </a:extLst>
              </p:cNvPr>
              <p:cNvSpPr/>
              <p:nvPr/>
            </p:nvSpPr>
            <p:spPr bwMode="auto">
              <a:xfrm rot="10800000">
                <a:off x="925229" y="3692272"/>
                <a:ext cx="119346" cy="121616"/>
              </a:xfrm>
              <a:prstGeom prst="trapezoid">
                <a:avLst>
                  <a:gd name="adj" fmla="val 14608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7" name="台形 76">
                <a:extLst>
                  <a:ext uri="{FF2B5EF4-FFF2-40B4-BE49-F238E27FC236}">
                    <a16:creationId xmlns:a16="http://schemas.microsoft.com/office/drawing/2014/main" id="{2EF7C16D-DBBD-406E-A1F4-CE436EEE4734}"/>
                  </a:ext>
                </a:extLst>
              </p:cNvPr>
              <p:cNvSpPr/>
              <p:nvPr/>
            </p:nvSpPr>
            <p:spPr bwMode="auto">
              <a:xfrm rot="10800000">
                <a:off x="893248" y="3549481"/>
                <a:ext cx="183308" cy="194554"/>
              </a:xfrm>
              <a:prstGeom prst="trapezoid">
                <a:avLst>
                  <a:gd name="adj" fmla="val 14608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4" name="楕円 73">
              <a:extLst>
                <a:ext uri="{FF2B5EF4-FFF2-40B4-BE49-F238E27FC236}">
                  <a16:creationId xmlns:a16="http://schemas.microsoft.com/office/drawing/2014/main" id="{1B449F7C-F7F9-4859-975E-E8B81EDE586B}"/>
                </a:ext>
              </a:extLst>
            </p:cNvPr>
            <p:cNvSpPr/>
            <p:nvPr/>
          </p:nvSpPr>
          <p:spPr bwMode="auto">
            <a:xfrm>
              <a:off x="893782" y="3494952"/>
              <a:ext cx="125304" cy="12530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" name="台形 74">
              <a:extLst>
                <a:ext uri="{FF2B5EF4-FFF2-40B4-BE49-F238E27FC236}">
                  <a16:creationId xmlns:a16="http://schemas.microsoft.com/office/drawing/2014/main" id="{BDBB7B27-61C3-4541-95EB-4BBB94BF4816}"/>
                </a:ext>
              </a:extLst>
            </p:cNvPr>
            <p:cNvSpPr/>
            <p:nvPr/>
          </p:nvSpPr>
          <p:spPr bwMode="auto">
            <a:xfrm rot="10800000">
              <a:off x="821419" y="4120365"/>
              <a:ext cx="270030" cy="246970"/>
            </a:xfrm>
            <a:prstGeom prst="trapezoid">
              <a:avLst/>
            </a:prstGeom>
            <a:gradFill>
              <a:gsLst>
                <a:gs pos="0">
                  <a:srgbClr val="CCECFF"/>
                </a:gs>
                <a:gs pos="50000">
                  <a:schemeClr val="accent3"/>
                </a:gs>
                <a:gs pos="100000">
                  <a:srgbClr val="CCECFF"/>
                </a:gs>
              </a:gsLst>
              <a:lin ang="108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13812578-8032-43E4-AA81-F69E4D829810}"/>
              </a:ext>
            </a:extLst>
          </p:cNvPr>
          <p:cNvGrpSpPr/>
          <p:nvPr/>
        </p:nvGrpSpPr>
        <p:grpSpPr>
          <a:xfrm>
            <a:off x="1563288" y="891047"/>
            <a:ext cx="1036010" cy="2641009"/>
            <a:chOff x="1700125" y="2912037"/>
            <a:chExt cx="1113809" cy="2839335"/>
          </a:xfrm>
        </p:grpSpPr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7F38BA21-7041-4D6B-865E-EAADAA0C861F}"/>
                </a:ext>
              </a:extLst>
            </p:cNvPr>
            <p:cNvSpPr/>
            <p:nvPr/>
          </p:nvSpPr>
          <p:spPr bwMode="auto">
            <a:xfrm>
              <a:off x="1738679" y="5472114"/>
              <a:ext cx="1036700" cy="279258"/>
            </a:xfrm>
            <a:prstGeom prst="rect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E875689F-7DBD-40CB-AE80-045535AB5430}"/>
                </a:ext>
              </a:extLst>
            </p:cNvPr>
            <p:cNvSpPr/>
            <p:nvPr/>
          </p:nvSpPr>
          <p:spPr bwMode="auto">
            <a:xfrm>
              <a:off x="1700125" y="2912037"/>
              <a:ext cx="1113809" cy="2719421"/>
            </a:xfrm>
            <a:prstGeom prst="round2SameRect">
              <a:avLst/>
            </a:prstGeom>
            <a:gradFill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rgbClr val="0070C0"/>
                </a:gs>
              </a:gsLst>
              <a:lin ang="108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D40CE7DF-A094-4096-B0EA-E65F6F5CEB62}"/>
                </a:ext>
              </a:extLst>
            </p:cNvPr>
            <p:cNvSpPr/>
            <p:nvPr/>
          </p:nvSpPr>
          <p:spPr bwMode="auto">
            <a:xfrm>
              <a:off x="1831183" y="3692272"/>
              <a:ext cx="851692" cy="719238"/>
            </a:xfrm>
            <a:prstGeom prst="rect">
              <a:avLst/>
            </a:prstGeom>
            <a:gradFill>
              <a:gsLst>
                <a:gs pos="0">
                  <a:srgbClr val="0070C0"/>
                </a:gs>
                <a:gs pos="80000">
                  <a:srgbClr val="002060"/>
                </a:gs>
                <a:gs pos="20000">
                  <a:srgbClr val="002060"/>
                </a:gs>
                <a:gs pos="100000">
                  <a:srgbClr val="0070C0"/>
                </a:gs>
              </a:gsLst>
              <a:lin ang="108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18287C39-7E90-4B3A-BBDF-E097D445E902}"/>
                </a:ext>
              </a:extLst>
            </p:cNvPr>
            <p:cNvSpPr/>
            <p:nvPr/>
          </p:nvSpPr>
          <p:spPr bwMode="auto">
            <a:xfrm>
              <a:off x="1831183" y="4343322"/>
              <a:ext cx="851692" cy="10725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0152D0FD-1C40-4FFD-8195-83CF4229A6DD}"/>
                </a:ext>
              </a:extLst>
            </p:cNvPr>
            <p:cNvGrpSpPr/>
            <p:nvPr/>
          </p:nvGrpSpPr>
          <p:grpSpPr>
            <a:xfrm>
              <a:off x="2190163" y="3692272"/>
              <a:ext cx="133733" cy="231783"/>
              <a:chOff x="893248" y="3549481"/>
              <a:chExt cx="183308" cy="264407"/>
            </a:xfrm>
            <a:gradFill>
              <a:gsLst>
                <a:gs pos="0">
                  <a:schemeClr val="bg1">
                    <a:lumMod val="50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</a:gradFill>
          </p:grpSpPr>
          <p:sp>
            <p:nvSpPr>
              <p:cNvPr id="86" name="台形 85">
                <a:extLst>
                  <a:ext uri="{FF2B5EF4-FFF2-40B4-BE49-F238E27FC236}">
                    <a16:creationId xmlns:a16="http://schemas.microsoft.com/office/drawing/2014/main" id="{B3F96F10-EEE2-4F54-B9E7-4889EFEB1264}"/>
                  </a:ext>
                </a:extLst>
              </p:cNvPr>
              <p:cNvSpPr/>
              <p:nvPr/>
            </p:nvSpPr>
            <p:spPr bwMode="auto">
              <a:xfrm rot="10800000">
                <a:off x="925229" y="3692272"/>
                <a:ext cx="119346" cy="121616"/>
              </a:xfrm>
              <a:prstGeom prst="trapezoid">
                <a:avLst>
                  <a:gd name="adj" fmla="val 14608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" name="台形 86">
                <a:extLst>
                  <a:ext uri="{FF2B5EF4-FFF2-40B4-BE49-F238E27FC236}">
                    <a16:creationId xmlns:a16="http://schemas.microsoft.com/office/drawing/2014/main" id="{836DD4BC-7689-4BE1-9DFB-CBE1E0240AA2}"/>
                  </a:ext>
                </a:extLst>
              </p:cNvPr>
              <p:cNvSpPr/>
              <p:nvPr/>
            </p:nvSpPr>
            <p:spPr bwMode="auto">
              <a:xfrm rot="10800000">
                <a:off x="893248" y="3549481"/>
                <a:ext cx="183308" cy="194554"/>
              </a:xfrm>
              <a:prstGeom prst="trapezoid">
                <a:avLst>
                  <a:gd name="adj" fmla="val 14608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4" name="楕円 83">
              <a:extLst>
                <a:ext uri="{FF2B5EF4-FFF2-40B4-BE49-F238E27FC236}">
                  <a16:creationId xmlns:a16="http://schemas.microsoft.com/office/drawing/2014/main" id="{8416BECF-7226-47E3-AFF9-DEC2B6B1A1AD}"/>
                </a:ext>
              </a:extLst>
            </p:cNvPr>
            <p:cNvSpPr/>
            <p:nvPr/>
          </p:nvSpPr>
          <p:spPr bwMode="auto">
            <a:xfrm>
              <a:off x="2194377" y="3494952"/>
              <a:ext cx="125304" cy="12530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" name="台形 84">
              <a:extLst>
                <a:ext uri="{FF2B5EF4-FFF2-40B4-BE49-F238E27FC236}">
                  <a16:creationId xmlns:a16="http://schemas.microsoft.com/office/drawing/2014/main" id="{682AAEAE-6B75-4947-B4A6-69BEC68794F4}"/>
                </a:ext>
              </a:extLst>
            </p:cNvPr>
            <p:cNvSpPr/>
            <p:nvPr/>
          </p:nvSpPr>
          <p:spPr bwMode="auto">
            <a:xfrm rot="10800000">
              <a:off x="2122014" y="4120365"/>
              <a:ext cx="270030" cy="246970"/>
            </a:xfrm>
            <a:prstGeom prst="trapezoid">
              <a:avLst/>
            </a:prstGeom>
            <a:gradFill>
              <a:gsLst>
                <a:gs pos="0">
                  <a:srgbClr val="CCECFF"/>
                </a:gs>
                <a:gs pos="50000">
                  <a:schemeClr val="accent3"/>
                </a:gs>
                <a:gs pos="100000">
                  <a:srgbClr val="CCECFF"/>
                </a:gs>
              </a:gsLst>
              <a:lin ang="108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DBF87AB5-A3E6-46B3-B068-7682AF7F9721}"/>
              </a:ext>
            </a:extLst>
          </p:cNvPr>
          <p:cNvGrpSpPr/>
          <p:nvPr/>
        </p:nvGrpSpPr>
        <p:grpSpPr>
          <a:xfrm>
            <a:off x="4387384" y="3824877"/>
            <a:ext cx="1266012" cy="2605459"/>
            <a:chOff x="3060019" y="2120253"/>
            <a:chExt cx="1113809" cy="2292225"/>
          </a:xfrm>
        </p:grpSpPr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F10F43D0-6732-4BAD-995E-4F2A9E2C326A}"/>
                </a:ext>
              </a:extLst>
            </p:cNvPr>
            <p:cNvGrpSpPr/>
            <p:nvPr/>
          </p:nvGrpSpPr>
          <p:grpSpPr>
            <a:xfrm>
              <a:off x="3060019" y="2120253"/>
              <a:ext cx="1113809" cy="2292225"/>
              <a:chOff x="8395858" y="3853718"/>
              <a:chExt cx="1113809" cy="2292225"/>
            </a:xfrm>
          </p:grpSpPr>
          <p:sp>
            <p:nvSpPr>
              <p:cNvPr id="91" name="四角形: 角を丸くする 90">
                <a:extLst>
                  <a:ext uri="{FF2B5EF4-FFF2-40B4-BE49-F238E27FC236}">
                    <a16:creationId xmlns:a16="http://schemas.microsoft.com/office/drawing/2014/main" id="{8FD18EDD-7C46-47FD-A6D5-21995DFB4176}"/>
                  </a:ext>
                </a:extLst>
              </p:cNvPr>
              <p:cNvSpPr/>
              <p:nvPr/>
            </p:nvSpPr>
            <p:spPr bwMode="auto">
              <a:xfrm>
                <a:off x="8647225" y="4699222"/>
                <a:ext cx="611076" cy="166788"/>
              </a:xfrm>
              <a:prstGeom prst="roundRect">
                <a:avLst/>
              </a:pr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CEF0706B-08B2-4F2F-A3F6-2725048FD4AF}"/>
                  </a:ext>
                </a:extLst>
              </p:cNvPr>
              <p:cNvSpPr/>
              <p:nvPr/>
            </p:nvSpPr>
            <p:spPr bwMode="auto">
              <a:xfrm>
                <a:off x="8395858" y="3853718"/>
                <a:ext cx="1113809" cy="935031"/>
              </a:xfrm>
              <a:custGeom>
                <a:avLst/>
                <a:gdLst>
                  <a:gd name="connsiteX0" fmla="*/ 155842 w 1113809"/>
                  <a:gd name="connsiteY0" fmla="*/ 0 h 935031"/>
                  <a:gd name="connsiteX1" fmla="*/ 957967 w 1113809"/>
                  <a:gd name="connsiteY1" fmla="*/ 0 h 935031"/>
                  <a:gd name="connsiteX2" fmla="*/ 1113809 w 1113809"/>
                  <a:gd name="connsiteY2" fmla="*/ 155842 h 935031"/>
                  <a:gd name="connsiteX3" fmla="*/ 1113809 w 1113809"/>
                  <a:gd name="connsiteY3" fmla="*/ 231438 h 935031"/>
                  <a:gd name="connsiteX4" fmla="*/ 1071992 w 1113809"/>
                  <a:gd name="connsiteY4" fmla="*/ 231438 h 935031"/>
                  <a:gd name="connsiteX5" fmla="*/ 1071992 w 1113809"/>
                  <a:gd name="connsiteY5" fmla="*/ 703592 h 935031"/>
                  <a:gd name="connsiteX6" fmla="*/ 1113809 w 1113809"/>
                  <a:gd name="connsiteY6" fmla="*/ 703592 h 935031"/>
                  <a:gd name="connsiteX7" fmla="*/ 1113809 w 1113809"/>
                  <a:gd name="connsiteY7" fmla="*/ 779189 h 935031"/>
                  <a:gd name="connsiteX8" fmla="*/ 957967 w 1113809"/>
                  <a:gd name="connsiteY8" fmla="*/ 935031 h 935031"/>
                  <a:gd name="connsiteX9" fmla="*/ 155842 w 1113809"/>
                  <a:gd name="connsiteY9" fmla="*/ 935031 h 935031"/>
                  <a:gd name="connsiteX10" fmla="*/ 0 w 1113809"/>
                  <a:gd name="connsiteY10" fmla="*/ 779189 h 935031"/>
                  <a:gd name="connsiteX11" fmla="*/ 0 w 1113809"/>
                  <a:gd name="connsiteY11" fmla="*/ 703592 h 935031"/>
                  <a:gd name="connsiteX12" fmla="*/ 41818 w 1113809"/>
                  <a:gd name="connsiteY12" fmla="*/ 703592 h 935031"/>
                  <a:gd name="connsiteX13" fmla="*/ 41818 w 1113809"/>
                  <a:gd name="connsiteY13" fmla="*/ 231438 h 935031"/>
                  <a:gd name="connsiteX14" fmla="*/ 0 w 1113809"/>
                  <a:gd name="connsiteY14" fmla="*/ 231438 h 935031"/>
                  <a:gd name="connsiteX15" fmla="*/ 0 w 1113809"/>
                  <a:gd name="connsiteY15" fmla="*/ 155842 h 935031"/>
                  <a:gd name="connsiteX16" fmla="*/ 155842 w 1113809"/>
                  <a:gd name="connsiteY16" fmla="*/ 0 h 935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13809" h="935031">
                    <a:moveTo>
                      <a:pt x="155842" y="0"/>
                    </a:moveTo>
                    <a:lnTo>
                      <a:pt x="957967" y="0"/>
                    </a:lnTo>
                    <a:cubicBezTo>
                      <a:pt x="1044036" y="0"/>
                      <a:pt x="1113809" y="69773"/>
                      <a:pt x="1113809" y="155842"/>
                    </a:cubicBezTo>
                    <a:lnTo>
                      <a:pt x="1113809" y="231438"/>
                    </a:lnTo>
                    <a:lnTo>
                      <a:pt x="1071992" y="231438"/>
                    </a:lnTo>
                    <a:lnTo>
                      <a:pt x="1071992" y="703592"/>
                    </a:lnTo>
                    <a:lnTo>
                      <a:pt x="1113809" y="703592"/>
                    </a:lnTo>
                    <a:lnTo>
                      <a:pt x="1113809" y="779189"/>
                    </a:lnTo>
                    <a:cubicBezTo>
                      <a:pt x="1113809" y="865258"/>
                      <a:pt x="1044036" y="935031"/>
                      <a:pt x="957967" y="935031"/>
                    </a:cubicBezTo>
                    <a:lnTo>
                      <a:pt x="155842" y="935031"/>
                    </a:lnTo>
                    <a:cubicBezTo>
                      <a:pt x="69773" y="935031"/>
                      <a:pt x="0" y="865258"/>
                      <a:pt x="0" y="779189"/>
                    </a:cubicBezTo>
                    <a:lnTo>
                      <a:pt x="0" y="703592"/>
                    </a:lnTo>
                    <a:lnTo>
                      <a:pt x="41818" y="703592"/>
                    </a:lnTo>
                    <a:lnTo>
                      <a:pt x="41818" y="231438"/>
                    </a:lnTo>
                    <a:lnTo>
                      <a:pt x="0" y="231438"/>
                    </a:lnTo>
                    <a:lnTo>
                      <a:pt x="0" y="155842"/>
                    </a:lnTo>
                    <a:cubicBezTo>
                      <a:pt x="0" y="69773"/>
                      <a:pt x="69773" y="0"/>
                      <a:pt x="15584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ECFF"/>
                  </a:gs>
                  <a:gs pos="50000">
                    <a:schemeClr val="accent3"/>
                  </a:gs>
                  <a:gs pos="100000">
                    <a:srgbClr val="CCECFF"/>
                  </a:gs>
                </a:gsLst>
                <a:lin ang="10800000" scaled="1"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93" name="正方形/長方形 92">
                <a:extLst>
                  <a:ext uri="{FF2B5EF4-FFF2-40B4-BE49-F238E27FC236}">
                    <a16:creationId xmlns:a16="http://schemas.microsoft.com/office/drawing/2014/main" id="{CFD229A4-8E57-413D-ACA1-9DF8747A1081}"/>
                  </a:ext>
                </a:extLst>
              </p:cNvPr>
              <p:cNvSpPr/>
              <p:nvPr/>
            </p:nvSpPr>
            <p:spPr bwMode="auto">
              <a:xfrm>
                <a:off x="8395858" y="4147146"/>
                <a:ext cx="1113809" cy="125230"/>
              </a:xfrm>
              <a:prstGeom prst="rect">
                <a:avLst/>
              </a:prstGeom>
              <a:gradFill>
                <a:gsLst>
                  <a:gs pos="0">
                    <a:srgbClr val="CCECFF"/>
                  </a:gs>
                  <a:gs pos="50000">
                    <a:schemeClr val="accent3"/>
                  </a:gs>
                  <a:gs pos="100000">
                    <a:srgbClr val="CCECFF"/>
                  </a:gs>
                </a:gsLst>
                <a:lin ang="10800000" scaled="1"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4" name="正方形/長方形 93">
                <a:extLst>
                  <a:ext uri="{FF2B5EF4-FFF2-40B4-BE49-F238E27FC236}">
                    <a16:creationId xmlns:a16="http://schemas.microsoft.com/office/drawing/2014/main" id="{37EE28FC-C80B-4876-8484-29B6A45C6ADC}"/>
                  </a:ext>
                </a:extLst>
              </p:cNvPr>
              <p:cNvSpPr/>
              <p:nvPr/>
            </p:nvSpPr>
            <p:spPr bwMode="auto">
              <a:xfrm>
                <a:off x="8395858" y="4366221"/>
                <a:ext cx="1113809" cy="125230"/>
              </a:xfrm>
              <a:prstGeom prst="rect">
                <a:avLst/>
              </a:prstGeom>
              <a:gradFill>
                <a:gsLst>
                  <a:gs pos="0">
                    <a:srgbClr val="CCECFF"/>
                  </a:gs>
                  <a:gs pos="50000">
                    <a:schemeClr val="accent3"/>
                  </a:gs>
                  <a:gs pos="100000">
                    <a:srgbClr val="CCECFF"/>
                  </a:gs>
                </a:gsLst>
                <a:lin ang="10800000" scaled="1"/>
              </a:gra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5" name="四角形: 上の 2 つの角を丸める 94">
                <a:extLst>
                  <a:ext uri="{FF2B5EF4-FFF2-40B4-BE49-F238E27FC236}">
                    <a16:creationId xmlns:a16="http://schemas.microsoft.com/office/drawing/2014/main" id="{35FBD9D0-D736-4C98-9E92-C7D81E9B0F3A}"/>
                  </a:ext>
                </a:extLst>
              </p:cNvPr>
              <p:cNvSpPr/>
              <p:nvPr/>
            </p:nvSpPr>
            <p:spPr bwMode="auto">
              <a:xfrm>
                <a:off x="8395858" y="4855929"/>
                <a:ext cx="1113809" cy="1290014"/>
              </a:xfrm>
              <a:prstGeom prst="round2SameRect">
                <a:avLst/>
              </a:prstGeom>
              <a:solidFill>
                <a:srgbClr val="FFFF99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13125400-C8E8-4F53-B6D8-036A6D73921F}"/>
                  </a:ext>
                </a:extLst>
              </p:cNvPr>
              <p:cNvGrpSpPr/>
              <p:nvPr/>
            </p:nvGrpSpPr>
            <p:grpSpPr>
              <a:xfrm>
                <a:off x="8507506" y="5025714"/>
                <a:ext cx="890512" cy="699963"/>
                <a:chOff x="8507506" y="5025714"/>
                <a:chExt cx="890512" cy="699963"/>
              </a:xfrm>
            </p:grpSpPr>
            <p:sp>
              <p:nvSpPr>
                <p:cNvPr id="102" name="正方形/長方形 101">
                  <a:extLst>
                    <a:ext uri="{FF2B5EF4-FFF2-40B4-BE49-F238E27FC236}">
                      <a16:creationId xmlns:a16="http://schemas.microsoft.com/office/drawing/2014/main" id="{54B5D945-554C-4772-A405-6E3021860493}"/>
                    </a:ext>
                  </a:extLst>
                </p:cNvPr>
                <p:cNvSpPr/>
                <p:nvPr/>
              </p:nvSpPr>
              <p:spPr bwMode="auto">
                <a:xfrm>
                  <a:off x="8507506" y="5025714"/>
                  <a:ext cx="890512" cy="699963"/>
                </a:xfrm>
                <a:prstGeom prst="rect">
                  <a:avLst/>
                </a:pr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3" name="正方形/長方形 102">
                  <a:extLst>
                    <a:ext uri="{FF2B5EF4-FFF2-40B4-BE49-F238E27FC236}">
                      <a16:creationId xmlns:a16="http://schemas.microsoft.com/office/drawing/2014/main" id="{215DA145-8DF2-4543-A05F-0071B70533B5}"/>
                    </a:ext>
                  </a:extLst>
                </p:cNvPr>
                <p:cNvSpPr/>
                <p:nvPr/>
              </p:nvSpPr>
              <p:spPr bwMode="auto">
                <a:xfrm>
                  <a:off x="8507506" y="5599847"/>
                  <a:ext cx="890512" cy="125026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7" name="グループ化 96">
                <a:extLst>
                  <a:ext uri="{FF2B5EF4-FFF2-40B4-BE49-F238E27FC236}">
                    <a16:creationId xmlns:a16="http://schemas.microsoft.com/office/drawing/2014/main" id="{B47BEB0F-C91B-4804-9725-AAD37956E024}"/>
                  </a:ext>
                </a:extLst>
              </p:cNvPr>
              <p:cNvGrpSpPr/>
              <p:nvPr/>
            </p:nvGrpSpPr>
            <p:grpSpPr>
              <a:xfrm>
                <a:off x="8826682" y="5028947"/>
                <a:ext cx="252160" cy="331246"/>
                <a:chOff x="8865593" y="5063394"/>
                <a:chExt cx="174337" cy="229016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99" name="四角形: 角を丸くする 98">
                  <a:extLst>
                    <a:ext uri="{FF2B5EF4-FFF2-40B4-BE49-F238E27FC236}">
                      <a16:creationId xmlns:a16="http://schemas.microsoft.com/office/drawing/2014/main" id="{84FCAB33-5165-43B2-A010-C560EAF0DE29}"/>
                    </a:ext>
                  </a:extLst>
                </p:cNvPr>
                <p:cNvSpPr/>
                <p:nvPr/>
              </p:nvSpPr>
              <p:spPr bwMode="auto">
                <a:xfrm>
                  <a:off x="8898048" y="5169064"/>
                  <a:ext cx="109428" cy="123346"/>
                </a:xfrm>
                <a:prstGeom prst="roundRect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" name="四角形: 角を丸くする 99">
                  <a:extLst>
                    <a:ext uri="{FF2B5EF4-FFF2-40B4-BE49-F238E27FC236}">
                      <a16:creationId xmlns:a16="http://schemas.microsoft.com/office/drawing/2014/main" id="{D1AE0A69-5FC8-491E-AAE3-93C8E8170FDD}"/>
                    </a:ext>
                  </a:extLst>
                </p:cNvPr>
                <p:cNvSpPr/>
                <p:nvPr/>
              </p:nvSpPr>
              <p:spPr bwMode="auto">
                <a:xfrm>
                  <a:off x="8865593" y="5063394"/>
                  <a:ext cx="174337" cy="175609"/>
                </a:xfrm>
                <a:prstGeom prst="roundRect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1" name="楕円 100">
                  <a:extLst>
                    <a:ext uri="{FF2B5EF4-FFF2-40B4-BE49-F238E27FC236}">
                      <a16:creationId xmlns:a16="http://schemas.microsoft.com/office/drawing/2014/main" id="{426EEE45-7402-48A7-BF5E-FAC6045DA1DE}"/>
                    </a:ext>
                  </a:extLst>
                </p:cNvPr>
                <p:cNvSpPr/>
                <p:nvPr/>
              </p:nvSpPr>
              <p:spPr bwMode="auto">
                <a:xfrm>
                  <a:off x="8909445" y="5106291"/>
                  <a:ext cx="86632" cy="86632"/>
                </a:xfrm>
                <a:prstGeom prst="ellipse">
                  <a:avLst/>
                </a:pr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99962EB1-E63C-4DB5-8C55-22EE141F803D}"/>
                  </a:ext>
                </a:extLst>
              </p:cNvPr>
              <p:cNvSpPr/>
              <p:nvPr/>
            </p:nvSpPr>
            <p:spPr bwMode="auto">
              <a:xfrm>
                <a:off x="8411917" y="4698418"/>
                <a:ext cx="1081691" cy="89527"/>
              </a:xfrm>
              <a:custGeom>
                <a:avLst/>
                <a:gdLst>
                  <a:gd name="connsiteX0" fmla="*/ 0 w 1081691"/>
                  <a:gd name="connsiteY0" fmla="*/ 0 h 89527"/>
                  <a:gd name="connsiteX1" fmla="*/ 1081691 w 1081691"/>
                  <a:gd name="connsiteY1" fmla="*/ 0 h 89527"/>
                  <a:gd name="connsiteX2" fmla="*/ 1052105 w 1081691"/>
                  <a:gd name="connsiteY2" fmla="*/ 43882 h 89527"/>
                  <a:gd name="connsiteX3" fmla="*/ 941908 w 1081691"/>
                  <a:gd name="connsiteY3" fmla="*/ 89527 h 89527"/>
                  <a:gd name="connsiteX4" fmla="*/ 139783 w 1081691"/>
                  <a:gd name="connsiteY4" fmla="*/ 89527 h 89527"/>
                  <a:gd name="connsiteX5" fmla="*/ 29586 w 1081691"/>
                  <a:gd name="connsiteY5" fmla="*/ 43882 h 895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81691" h="89527">
                    <a:moveTo>
                      <a:pt x="0" y="0"/>
                    </a:moveTo>
                    <a:lnTo>
                      <a:pt x="1081691" y="0"/>
                    </a:lnTo>
                    <a:lnTo>
                      <a:pt x="1052105" y="43882"/>
                    </a:lnTo>
                    <a:cubicBezTo>
                      <a:pt x="1023903" y="72084"/>
                      <a:pt x="984943" y="89527"/>
                      <a:pt x="941908" y="89527"/>
                    </a:cubicBezTo>
                    <a:lnTo>
                      <a:pt x="139783" y="89527"/>
                    </a:lnTo>
                    <a:cubicBezTo>
                      <a:pt x="96749" y="89527"/>
                      <a:pt x="57788" y="72084"/>
                      <a:pt x="29586" y="43882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sp>
          <p:nvSpPr>
            <p:cNvPr id="90" name="台形 89">
              <a:extLst>
                <a:ext uri="{FF2B5EF4-FFF2-40B4-BE49-F238E27FC236}">
                  <a16:creationId xmlns:a16="http://schemas.microsoft.com/office/drawing/2014/main" id="{6A9BBF05-9082-455E-BE81-2C0112CB8803}"/>
                </a:ext>
              </a:extLst>
            </p:cNvPr>
            <p:cNvSpPr/>
            <p:nvPr/>
          </p:nvSpPr>
          <p:spPr bwMode="auto">
            <a:xfrm rot="10800000">
              <a:off x="3481907" y="3702321"/>
              <a:ext cx="270030" cy="246970"/>
            </a:xfrm>
            <a:prstGeom prst="trapezoid">
              <a:avLst/>
            </a:prstGeom>
            <a:gradFill>
              <a:gsLst>
                <a:gs pos="0">
                  <a:srgbClr val="CCECFF"/>
                </a:gs>
                <a:gs pos="50000">
                  <a:schemeClr val="accent3"/>
                </a:gs>
                <a:gs pos="100000">
                  <a:srgbClr val="CCECFF"/>
                </a:gs>
              </a:gsLst>
              <a:lin ang="10800000" scaled="1"/>
            </a:gra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522ADD0E-0A78-424F-B56F-DC82E32D5ABF}"/>
              </a:ext>
            </a:extLst>
          </p:cNvPr>
          <p:cNvGrpSpPr/>
          <p:nvPr/>
        </p:nvGrpSpPr>
        <p:grpSpPr>
          <a:xfrm>
            <a:off x="4369130" y="924871"/>
            <a:ext cx="1266012" cy="2605459"/>
            <a:chOff x="4933269" y="2120253"/>
            <a:chExt cx="1113809" cy="2292225"/>
          </a:xfrm>
        </p:grpSpPr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C5131019-B3C6-4E44-B581-14DCE44877B4}"/>
                </a:ext>
              </a:extLst>
            </p:cNvPr>
            <p:cNvGrpSpPr/>
            <p:nvPr/>
          </p:nvGrpSpPr>
          <p:grpSpPr>
            <a:xfrm>
              <a:off x="4933269" y="2120253"/>
              <a:ext cx="1113809" cy="2292225"/>
              <a:chOff x="8395858" y="3853718"/>
              <a:chExt cx="1113809" cy="2292225"/>
            </a:xfrm>
          </p:grpSpPr>
          <p:sp>
            <p:nvSpPr>
              <p:cNvPr id="108" name="四角形: 角を丸くする 107">
                <a:extLst>
                  <a:ext uri="{FF2B5EF4-FFF2-40B4-BE49-F238E27FC236}">
                    <a16:creationId xmlns:a16="http://schemas.microsoft.com/office/drawing/2014/main" id="{63C57C83-55C9-4CEC-A917-C7BFB7E6B5E8}"/>
                  </a:ext>
                </a:extLst>
              </p:cNvPr>
              <p:cNvSpPr/>
              <p:nvPr/>
            </p:nvSpPr>
            <p:spPr bwMode="auto">
              <a:xfrm>
                <a:off x="8647225" y="4699222"/>
                <a:ext cx="611076" cy="166788"/>
              </a:xfrm>
              <a:prstGeom prst="roundRect">
                <a:avLst/>
              </a:pr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4E461F81-E3F6-4AA9-ADDA-4C3EBA202E4D}"/>
                  </a:ext>
                </a:extLst>
              </p:cNvPr>
              <p:cNvSpPr/>
              <p:nvPr/>
            </p:nvSpPr>
            <p:spPr bwMode="auto">
              <a:xfrm>
                <a:off x="8395858" y="3853718"/>
                <a:ext cx="1113809" cy="935031"/>
              </a:xfrm>
              <a:custGeom>
                <a:avLst/>
                <a:gdLst>
                  <a:gd name="connsiteX0" fmla="*/ 155842 w 1113809"/>
                  <a:gd name="connsiteY0" fmla="*/ 0 h 935031"/>
                  <a:gd name="connsiteX1" fmla="*/ 957967 w 1113809"/>
                  <a:gd name="connsiteY1" fmla="*/ 0 h 935031"/>
                  <a:gd name="connsiteX2" fmla="*/ 1113809 w 1113809"/>
                  <a:gd name="connsiteY2" fmla="*/ 155842 h 935031"/>
                  <a:gd name="connsiteX3" fmla="*/ 1113809 w 1113809"/>
                  <a:gd name="connsiteY3" fmla="*/ 231438 h 935031"/>
                  <a:gd name="connsiteX4" fmla="*/ 1071992 w 1113809"/>
                  <a:gd name="connsiteY4" fmla="*/ 231438 h 935031"/>
                  <a:gd name="connsiteX5" fmla="*/ 1071992 w 1113809"/>
                  <a:gd name="connsiteY5" fmla="*/ 703592 h 935031"/>
                  <a:gd name="connsiteX6" fmla="*/ 1113809 w 1113809"/>
                  <a:gd name="connsiteY6" fmla="*/ 703592 h 935031"/>
                  <a:gd name="connsiteX7" fmla="*/ 1113809 w 1113809"/>
                  <a:gd name="connsiteY7" fmla="*/ 779189 h 935031"/>
                  <a:gd name="connsiteX8" fmla="*/ 957967 w 1113809"/>
                  <a:gd name="connsiteY8" fmla="*/ 935031 h 935031"/>
                  <a:gd name="connsiteX9" fmla="*/ 155842 w 1113809"/>
                  <a:gd name="connsiteY9" fmla="*/ 935031 h 935031"/>
                  <a:gd name="connsiteX10" fmla="*/ 0 w 1113809"/>
                  <a:gd name="connsiteY10" fmla="*/ 779189 h 935031"/>
                  <a:gd name="connsiteX11" fmla="*/ 0 w 1113809"/>
                  <a:gd name="connsiteY11" fmla="*/ 703592 h 935031"/>
                  <a:gd name="connsiteX12" fmla="*/ 41818 w 1113809"/>
                  <a:gd name="connsiteY12" fmla="*/ 703592 h 935031"/>
                  <a:gd name="connsiteX13" fmla="*/ 41818 w 1113809"/>
                  <a:gd name="connsiteY13" fmla="*/ 231438 h 935031"/>
                  <a:gd name="connsiteX14" fmla="*/ 0 w 1113809"/>
                  <a:gd name="connsiteY14" fmla="*/ 231438 h 935031"/>
                  <a:gd name="connsiteX15" fmla="*/ 0 w 1113809"/>
                  <a:gd name="connsiteY15" fmla="*/ 155842 h 935031"/>
                  <a:gd name="connsiteX16" fmla="*/ 155842 w 1113809"/>
                  <a:gd name="connsiteY16" fmla="*/ 0 h 9350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13809" h="935031">
                    <a:moveTo>
                      <a:pt x="155842" y="0"/>
                    </a:moveTo>
                    <a:lnTo>
                      <a:pt x="957967" y="0"/>
                    </a:lnTo>
                    <a:cubicBezTo>
                      <a:pt x="1044036" y="0"/>
                      <a:pt x="1113809" y="69773"/>
                      <a:pt x="1113809" y="155842"/>
                    </a:cubicBezTo>
                    <a:lnTo>
                      <a:pt x="1113809" y="231438"/>
                    </a:lnTo>
                    <a:lnTo>
                      <a:pt x="1071992" y="231438"/>
                    </a:lnTo>
                    <a:lnTo>
                      <a:pt x="1071992" y="703592"/>
                    </a:lnTo>
                    <a:lnTo>
                      <a:pt x="1113809" y="703592"/>
                    </a:lnTo>
                    <a:lnTo>
                      <a:pt x="1113809" y="779189"/>
                    </a:lnTo>
                    <a:cubicBezTo>
                      <a:pt x="1113809" y="865258"/>
                      <a:pt x="1044036" y="935031"/>
                      <a:pt x="957967" y="935031"/>
                    </a:cubicBezTo>
                    <a:lnTo>
                      <a:pt x="155842" y="935031"/>
                    </a:lnTo>
                    <a:cubicBezTo>
                      <a:pt x="69773" y="935031"/>
                      <a:pt x="0" y="865258"/>
                      <a:pt x="0" y="779189"/>
                    </a:cubicBezTo>
                    <a:lnTo>
                      <a:pt x="0" y="703592"/>
                    </a:lnTo>
                    <a:lnTo>
                      <a:pt x="41818" y="703592"/>
                    </a:lnTo>
                    <a:lnTo>
                      <a:pt x="41818" y="231438"/>
                    </a:lnTo>
                    <a:lnTo>
                      <a:pt x="0" y="231438"/>
                    </a:lnTo>
                    <a:lnTo>
                      <a:pt x="0" y="155842"/>
                    </a:lnTo>
                    <a:cubicBezTo>
                      <a:pt x="0" y="69773"/>
                      <a:pt x="69773" y="0"/>
                      <a:pt x="155842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10" name="正方形/長方形 109">
                <a:extLst>
                  <a:ext uri="{FF2B5EF4-FFF2-40B4-BE49-F238E27FC236}">
                    <a16:creationId xmlns:a16="http://schemas.microsoft.com/office/drawing/2014/main" id="{99459BF5-727B-43EA-8F94-7C54FA8EB8E0}"/>
                  </a:ext>
                </a:extLst>
              </p:cNvPr>
              <p:cNvSpPr/>
              <p:nvPr/>
            </p:nvSpPr>
            <p:spPr bwMode="auto">
              <a:xfrm>
                <a:off x="8395858" y="4147146"/>
                <a:ext cx="1113809" cy="125230"/>
              </a:xfrm>
              <a:prstGeom prst="rect">
                <a:avLst/>
              </a:pr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" name="正方形/長方形 110">
                <a:extLst>
                  <a:ext uri="{FF2B5EF4-FFF2-40B4-BE49-F238E27FC236}">
                    <a16:creationId xmlns:a16="http://schemas.microsoft.com/office/drawing/2014/main" id="{58AF05BD-D881-47BC-A3C6-6FEEC1CFE65A}"/>
                  </a:ext>
                </a:extLst>
              </p:cNvPr>
              <p:cNvSpPr/>
              <p:nvPr/>
            </p:nvSpPr>
            <p:spPr bwMode="auto">
              <a:xfrm>
                <a:off x="8395858" y="4366221"/>
                <a:ext cx="1113809" cy="125230"/>
              </a:xfrm>
              <a:prstGeom prst="rect">
                <a:avLst/>
              </a:pr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" name="四角形: 上の 2 つの角を丸める 111">
                <a:extLst>
                  <a:ext uri="{FF2B5EF4-FFF2-40B4-BE49-F238E27FC236}">
                    <a16:creationId xmlns:a16="http://schemas.microsoft.com/office/drawing/2014/main" id="{1F739D2F-957C-4520-9936-57EF8075B847}"/>
                  </a:ext>
                </a:extLst>
              </p:cNvPr>
              <p:cNvSpPr/>
              <p:nvPr/>
            </p:nvSpPr>
            <p:spPr bwMode="auto">
              <a:xfrm>
                <a:off x="8395858" y="4855929"/>
                <a:ext cx="1113809" cy="1290014"/>
              </a:xfrm>
              <a:prstGeom prst="round2SameRect">
                <a:avLst/>
              </a:prstGeom>
              <a:solidFill>
                <a:srgbClr val="FFCCCC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3" name="グループ化 112">
                <a:extLst>
                  <a:ext uri="{FF2B5EF4-FFF2-40B4-BE49-F238E27FC236}">
                    <a16:creationId xmlns:a16="http://schemas.microsoft.com/office/drawing/2014/main" id="{394FA282-3497-4286-BF2F-ED86331A5FD9}"/>
                  </a:ext>
                </a:extLst>
              </p:cNvPr>
              <p:cNvGrpSpPr/>
              <p:nvPr/>
            </p:nvGrpSpPr>
            <p:grpSpPr>
              <a:xfrm>
                <a:off x="8507506" y="5025714"/>
                <a:ext cx="890512" cy="699963"/>
                <a:chOff x="8507506" y="5025714"/>
                <a:chExt cx="890512" cy="699963"/>
              </a:xfrm>
            </p:grpSpPr>
            <p:sp>
              <p:nvSpPr>
                <p:cNvPr id="118" name="正方形/長方形 117">
                  <a:extLst>
                    <a:ext uri="{FF2B5EF4-FFF2-40B4-BE49-F238E27FC236}">
                      <a16:creationId xmlns:a16="http://schemas.microsoft.com/office/drawing/2014/main" id="{CD848131-DAF5-4161-A367-6482B44E7A41}"/>
                    </a:ext>
                  </a:extLst>
                </p:cNvPr>
                <p:cNvSpPr/>
                <p:nvPr/>
              </p:nvSpPr>
              <p:spPr bwMode="auto">
                <a:xfrm>
                  <a:off x="8507506" y="5025714"/>
                  <a:ext cx="890512" cy="699963"/>
                </a:xfrm>
                <a:prstGeom prst="rect">
                  <a:avLst/>
                </a:prstGeom>
                <a:solidFill>
                  <a:srgbClr val="FFCC99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" name="正方形/長方形 118">
                  <a:extLst>
                    <a:ext uri="{FF2B5EF4-FFF2-40B4-BE49-F238E27FC236}">
                      <a16:creationId xmlns:a16="http://schemas.microsoft.com/office/drawing/2014/main" id="{25528BB4-F888-429C-B153-EDA359AD0DFF}"/>
                    </a:ext>
                  </a:extLst>
                </p:cNvPr>
                <p:cNvSpPr/>
                <p:nvPr/>
              </p:nvSpPr>
              <p:spPr bwMode="auto">
                <a:xfrm>
                  <a:off x="8507506" y="5599847"/>
                  <a:ext cx="890512" cy="125026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10B2AE56-0CDC-403A-BA71-316A88001CF3}"/>
                  </a:ext>
                </a:extLst>
              </p:cNvPr>
              <p:cNvGrpSpPr/>
              <p:nvPr/>
            </p:nvGrpSpPr>
            <p:grpSpPr>
              <a:xfrm>
                <a:off x="8826682" y="5028947"/>
                <a:ext cx="252160" cy="331246"/>
                <a:chOff x="8865593" y="5063394"/>
                <a:chExt cx="174337" cy="229016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115" name="四角形: 角を丸くする 114">
                  <a:extLst>
                    <a:ext uri="{FF2B5EF4-FFF2-40B4-BE49-F238E27FC236}">
                      <a16:creationId xmlns:a16="http://schemas.microsoft.com/office/drawing/2014/main" id="{0E7F856F-D4CE-4F0D-BAC2-8CB4A342F7FF}"/>
                    </a:ext>
                  </a:extLst>
                </p:cNvPr>
                <p:cNvSpPr/>
                <p:nvPr/>
              </p:nvSpPr>
              <p:spPr bwMode="auto">
                <a:xfrm>
                  <a:off x="8898048" y="5169064"/>
                  <a:ext cx="109428" cy="123346"/>
                </a:xfrm>
                <a:prstGeom prst="roundRect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" name="四角形: 角を丸くする 115">
                  <a:extLst>
                    <a:ext uri="{FF2B5EF4-FFF2-40B4-BE49-F238E27FC236}">
                      <a16:creationId xmlns:a16="http://schemas.microsoft.com/office/drawing/2014/main" id="{2697C6AE-CD38-4880-8178-31ADBCF78AB8}"/>
                    </a:ext>
                  </a:extLst>
                </p:cNvPr>
                <p:cNvSpPr/>
                <p:nvPr/>
              </p:nvSpPr>
              <p:spPr bwMode="auto">
                <a:xfrm>
                  <a:off x="8865593" y="5063394"/>
                  <a:ext cx="174337" cy="175609"/>
                </a:xfrm>
                <a:prstGeom prst="roundRect">
                  <a:avLst/>
                </a:prstGeom>
                <a:grpFill/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7" name="楕円 116">
                  <a:extLst>
                    <a:ext uri="{FF2B5EF4-FFF2-40B4-BE49-F238E27FC236}">
                      <a16:creationId xmlns:a16="http://schemas.microsoft.com/office/drawing/2014/main" id="{867B78F9-6578-4A5F-A03F-DA4CFD637670}"/>
                    </a:ext>
                  </a:extLst>
                </p:cNvPr>
                <p:cNvSpPr/>
                <p:nvPr/>
              </p:nvSpPr>
              <p:spPr bwMode="auto">
                <a:xfrm>
                  <a:off x="8909445" y="5106291"/>
                  <a:ext cx="86632" cy="86632"/>
                </a:xfrm>
                <a:prstGeom prst="ellipse">
                  <a:avLst/>
                </a:prstGeom>
                <a:solidFill>
                  <a:srgbClr val="0070C0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E83A2C31-12A4-4D96-9AED-E89A9829C507}"/>
                </a:ext>
              </a:extLst>
            </p:cNvPr>
            <p:cNvSpPr/>
            <p:nvPr/>
          </p:nvSpPr>
          <p:spPr bwMode="auto">
            <a:xfrm>
              <a:off x="4933269" y="2120253"/>
              <a:ext cx="1113809" cy="163749"/>
            </a:xfrm>
            <a:custGeom>
              <a:avLst/>
              <a:gdLst>
                <a:gd name="connsiteX0" fmla="*/ 155842 w 1113809"/>
                <a:gd name="connsiteY0" fmla="*/ 0 h 163749"/>
                <a:gd name="connsiteX1" fmla="*/ 957967 w 1113809"/>
                <a:gd name="connsiteY1" fmla="*/ 0 h 163749"/>
                <a:gd name="connsiteX2" fmla="*/ 1113809 w 1113809"/>
                <a:gd name="connsiteY2" fmla="*/ 155842 h 163749"/>
                <a:gd name="connsiteX3" fmla="*/ 1113809 w 1113809"/>
                <a:gd name="connsiteY3" fmla="*/ 163749 h 163749"/>
                <a:gd name="connsiteX4" fmla="*/ 0 w 1113809"/>
                <a:gd name="connsiteY4" fmla="*/ 163749 h 163749"/>
                <a:gd name="connsiteX5" fmla="*/ 0 w 1113809"/>
                <a:gd name="connsiteY5" fmla="*/ 155842 h 163749"/>
                <a:gd name="connsiteX6" fmla="*/ 155842 w 1113809"/>
                <a:gd name="connsiteY6" fmla="*/ 0 h 1637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13809" h="163749">
                  <a:moveTo>
                    <a:pt x="155842" y="0"/>
                  </a:moveTo>
                  <a:lnTo>
                    <a:pt x="957967" y="0"/>
                  </a:lnTo>
                  <a:cubicBezTo>
                    <a:pt x="1044036" y="0"/>
                    <a:pt x="1113809" y="69773"/>
                    <a:pt x="1113809" y="155842"/>
                  </a:cubicBezTo>
                  <a:lnTo>
                    <a:pt x="1113809" y="163749"/>
                  </a:lnTo>
                  <a:lnTo>
                    <a:pt x="0" y="163749"/>
                  </a:lnTo>
                  <a:lnTo>
                    <a:pt x="0" y="155842"/>
                  </a:lnTo>
                  <a:cubicBezTo>
                    <a:pt x="0" y="69773"/>
                    <a:pt x="69773" y="0"/>
                    <a:pt x="155842" y="0"/>
                  </a:cubicBezTo>
                  <a:close/>
                </a:path>
              </a:pathLst>
            </a:custGeom>
            <a:gradFill>
              <a:gsLst>
                <a:gs pos="0">
                  <a:srgbClr val="CCECFF"/>
                </a:gs>
                <a:gs pos="50000">
                  <a:schemeClr val="accent3"/>
                </a:gs>
                <a:gs pos="100000">
                  <a:srgbClr val="CCECFF"/>
                </a:gs>
              </a:gsLst>
              <a:lin ang="10800000" scaled="1"/>
            </a:gradFill>
            <a:ln w="381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07" name="台形 106">
              <a:extLst>
                <a:ext uri="{FF2B5EF4-FFF2-40B4-BE49-F238E27FC236}">
                  <a16:creationId xmlns:a16="http://schemas.microsoft.com/office/drawing/2014/main" id="{E3F6CE12-C569-4478-8EB1-19ACE83C3AB0}"/>
                </a:ext>
              </a:extLst>
            </p:cNvPr>
            <p:cNvSpPr/>
            <p:nvPr/>
          </p:nvSpPr>
          <p:spPr bwMode="auto">
            <a:xfrm rot="10800000">
              <a:off x="5355157" y="3702321"/>
              <a:ext cx="270030" cy="246970"/>
            </a:xfrm>
            <a:prstGeom prst="trapezoid">
              <a:avLst/>
            </a:prstGeom>
            <a:gradFill>
              <a:gsLst>
                <a:gs pos="0">
                  <a:srgbClr val="CCECFF"/>
                </a:gs>
                <a:gs pos="50000">
                  <a:schemeClr val="accent3"/>
                </a:gs>
                <a:gs pos="100000">
                  <a:srgbClr val="CCECFF"/>
                </a:gs>
              </a:gsLst>
              <a:lin ang="10800000" scaled="1"/>
            </a:gra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CF23BDFC-AFDE-4E67-9ADD-CDEB9F8FBC42}"/>
              </a:ext>
            </a:extLst>
          </p:cNvPr>
          <p:cNvGrpSpPr/>
          <p:nvPr/>
        </p:nvGrpSpPr>
        <p:grpSpPr>
          <a:xfrm>
            <a:off x="7301028" y="976618"/>
            <a:ext cx="1184946" cy="2558992"/>
            <a:chOff x="6393160" y="2047949"/>
            <a:chExt cx="1112540" cy="2402628"/>
          </a:xfrm>
        </p:grpSpPr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29C82E4B-74B0-4F14-A2DC-EA6F323CFFD5}"/>
                </a:ext>
              </a:extLst>
            </p:cNvPr>
            <p:cNvGrpSpPr/>
            <p:nvPr/>
          </p:nvGrpSpPr>
          <p:grpSpPr>
            <a:xfrm>
              <a:off x="6393926" y="2075248"/>
              <a:ext cx="1111008" cy="2375329"/>
              <a:chOff x="6393160" y="2075248"/>
              <a:chExt cx="1063122" cy="2375329"/>
            </a:xfrm>
            <a:solidFill>
              <a:schemeClr val="bg1">
                <a:lumMod val="95000"/>
              </a:schemeClr>
            </a:solidFill>
          </p:grpSpPr>
          <p:sp>
            <p:nvSpPr>
              <p:cNvPr id="135" name="正方形/長方形 134">
                <a:extLst>
                  <a:ext uri="{FF2B5EF4-FFF2-40B4-BE49-F238E27FC236}">
                    <a16:creationId xmlns:a16="http://schemas.microsoft.com/office/drawing/2014/main" id="{56132F65-A3B1-4584-919E-CACA744FF4A9}"/>
                  </a:ext>
                </a:extLst>
              </p:cNvPr>
              <p:cNvSpPr/>
              <p:nvPr/>
            </p:nvSpPr>
            <p:spPr bwMode="auto">
              <a:xfrm>
                <a:off x="6393160" y="2075248"/>
                <a:ext cx="1063122" cy="2337230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" name="正方形/長方形 135">
                <a:extLst>
                  <a:ext uri="{FF2B5EF4-FFF2-40B4-BE49-F238E27FC236}">
                    <a16:creationId xmlns:a16="http://schemas.microsoft.com/office/drawing/2014/main" id="{FA030602-B246-4780-A034-851B6E41825C}"/>
                  </a:ext>
                </a:extLst>
              </p:cNvPr>
              <p:cNvSpPr/>
              <p:nvPr/>
            </p:nvSpPr>
            <p:spPr bwMode="auto">
              <a:xfrm>
                <a:off x="6393160" y="4284094"/>
                <a:ext cx="1063122" cy="166483"/>
              </a:xfrm>
              <a:prstGeom prst="rect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22" name="四角形: 上の 2 つの角を丸める 121">
              <a:extLst>
                <a:ext uri="{FF2B5EF4-FFF2-40B4-BE49-F238E27FC236}">
                  <a16:creationId xmlns:a16="http://schemas.microsoft.com/office/drawing/2014/main" id="{6813187E-BB03-49FD-AB8A-815844D3E528}"/>
                </a:ext>
              </a:extLst>
            </p:cNvPr>
            <p:cNvSpPr/>
            <p:nvPr/>
          </p:nvSpPr>
          <p:spPr bwMode="auto">
            <a:xfrm>
              <a:off x="6393160" y="2047949"/>
              <a:ext cx="1112540" cy="6301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ED1F6AE2-95EF-4ADB-ABF5-34547B4D9C04}"/>
                </a:ext>
              </a:extLst>
            </p:cNvPr>
            <p:cNvGrpSpPr/>
            <p:nvPr/>
          </p:nvGrpSpPr>
          <p:grpSpPr>
            <a:xfrm>
              <a:off x="6506694" y="2217445"/>
              <a:ext cx="885472" cy="955852"/>
              <a:chOff x="6506694" y="2246580"/>
              <a:chExt cx="885472" cy="1120472"/>
            </a:xfrm>
          </p:grpSpPr>
          <p:sp>
            <p:nvSpPr>
              <p:cNvPr id="132" name="正方形/長方形 131">
                <a:extLst>
                  <a:ext uri="{FF2B5EF4-FFF2-40B4-BE49-F238E27FC236}">
                    <a16:creationId xmlns:a16="http://schemas.microsoft.com/office/drawing/2014/main" id="{77E1251D-978F-492B-934E-DB911BB1B13B}"/>
                  </a:ext>
                </a:extLst>
              </p:cNvPr>
              <p:cNvSpPr/>
              <p:nvPr/>
            </p:nvSpPr>
            <p:spPr bwMode="auto">
              <a:xfrm>
                <a:off x="6506694" y="2246580"/>
                <a:ext cx="885472" cy="111094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3" name="正方形/長方形 132">
                <a:extLst>
                  <a:ext uri="{FF2B5EF4-FFF2-40B4-BE49-F238E27FC236}">
                    <a16:creationId xmlns:a16="http://schemas.microsoft.com/office/drawing/2014/main" id="{EEC8A3B5-93DE-44BC-8295-82C5E02AFFBB}"/>
                  </a:ext>
                </a:extLst>
              </p:cNvPr>
              <p:cNvSpPr/>
              <p:nvPr/>
            </p:nvSpPr>
            <p:spPr bwMode="auto">
              <a:xfrm>
                <a:off x="6506694" y="3248979"/>
                <a:ext cx="885472" cy="118073"/>
              </a:xfrm>
              <a:prstGeom prst="rect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/>
                </a:bgClr>
              </a:patt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4" name="四角形: 上の 2 つの角を丸める 133">
                <a:extLst>
                  <a:ext uri="{FF2B5EF4-FFF2-40B4-BE49-F238E27FC236}">
                    <a16:creationId xmlns:a16="http://schemas.microsoft.com/office/drawing/2014/main" id="{40781252-9B1D-4883-8FAE-4247A8C299B6}"/>
                  </a:ext>
                </a:extLst>
              </p:cNvPr>
              <p:cNvSpPr/>
              <p:nvPr/>
            </p:nvSpPr>
            <p:spPr bwMode="auto">
              <a:xfrm>
                <a:off x="6608170" y="2514002"/>
                <a:ext cx="682520" cy="732438"/>
              </a:xfrm>
              <a:prstGeom prst="round2SameRect">
                <a:avLst>
                  <a:gd name="adj1" fmla="val 12001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B0CDDAF9-2C2F-4CD0-A19D-217955870222}"/>
                </a:ext>
              </a:extLst>
            </p:cNvPr>
            <p:cNvGrpSpPr/>
            <p:nvPr/>
          </p:nvGrpSpPr>
          <p:grpSpPr>
            <a:xfrm>
              <a:off x="6698346" y="2299604"/>
              <a:ext cx="166799" cy="362635"/>
              <a:chOff x="6681677" y="2301986"/>
              <a:chExt cx="166799" cy="362635"/>
            </a:xfr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  <a:tileRect/>
            </a:gradFill>
          </p:grpSpPr>
          <p:sp>
            <p:nvSpPr>
              <p:cNvPr id="129" name="正方形/長方形 128">
                <a:extLst>
                  <a:ext uri="{FF2B5EF4-FFF2-40B4-BE49-F238E27FC236}">
                    <a16:creationId xmlns:a16="http://schemas.microsoft.com/office/drawing/2014/main" id="{EFC0B037-06D9-42F8-B546-BEEC321A8001}"/>
                  </a:ext>
                </a:extLst>
              </p:cNvPr>
              <p:cNvSpPr/>
              <p:nvPr/>
            </p:nvSpPr>
            <p:spPr bwMode="auto">
              <a:xfrm>
                <a:off x="6741386" y="2348880"/>
                <a:ext cx="45720" cy="249340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" name="正方形/長方形 129">
                <a:extLst>
                  <a:ext uri="{FF2B5EF4-FFF2-40B4-BE49-F238E27FC236}">
                    <a16:creationId xmlns:a16="http://schemas.microsoft.com/office/drawing/2014/main" id="{F2312650-2000-4072-9CCC-E43D99E95493}"/>
                  </a:ext>
                </a:extLst>
              </p:cNvPr>
              <p:cNvSpPr/>
              <p:nvPr/>
            </p:nvSpPr>
            <p:spPr bwMode="auto">
              <a:xfrm>
                <a:off x="6721973" y="2301986"/>
                <a:ext cx="84546" cy="173481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9D88002D-FAC3-4FD2-A005-8612F02BCED5}"/>
                  </a:ext>
                </a:extLst>
              </p:cNvPr>
              <p:cNvSpPr/>
              <p:nvPr/>
            </p:nvSpPr>
            <p:spPr bwMode="auto">
              <a:xfrm rot="16200000" flipH="1">
                <a:off x="6717520" y="2533664"/>
                <a:ext cx="95114" cy="166799"/>
              </a:xfrm>
              <a:custGeom>
                <a:avLst/>
                <a:gdLst>
                  <a:gd name="connsiteX0" fmla="*/ 0 w 734876"/>
                  <a:gd name="connsiteY0" fmla="*/ 0 h 1687301"/>
                  <a:gd name="connsiteX1" fmla="*/ 129803 w 734876"/>
                  <a:gd name="connsiteY1" fmla="*/ 843657 h 1687301"/>
                  <a:gd name="connsiteX2" fmla="*/ 2 w 734876"/>
                  <a:gd name="connsiteY2" fmla="*/ 1687301 h 1687301"/>
                  <a:gd name="connsiteX3" fmla="*/ 734876 w 734876"/>
                  <a:gd name="connsiteY3" fmla="*/ 1687301 h 1687301"/>
                  <a:gd name="connsiteX4" fmla="*/ 605073 w 734876"/>
                  <a:gd name="connsiteY4" fmla="*/ 843644 h 1687301"/>
                  <a:gd name="connsiteX5" fmla="*/ 734874 w 734876"/>
                  <a:gd name="connsiteY5" fmla="*/ 0 h 1687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4876" h="1687301">
                    <a:moveTo>
                      <a:pt x="0" y="0"/>
                    </a:moveTo>
                    <a:lnTo>
                      <a:pt x="129803" y="843657"/>
                    </a:lnTo>
                    <a:lnTo>
                      <a:pt x="2" y="1687301"/>
                    </a:lnTo>
                    <a:lnTo>
                      <a:pt x="734876" y="1687301"/>
                    </a:lnTo>
                    <a:lnTo>
                      <a:pt x="605073" y="843644"/>
                    </a:lnTo>
                    <a:lnTo>
                      <a:pt x="734874" y="0"/>
                    </a:ln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6FB6FB47-F226-4438-B137-5463BE4FF9A9}"/>
                </a:ext>
              </a:extLst>
            </p:cNvPr>
            <p:cNvGrpSpPr/>
            <p:nvPr/>
          </p:nvGrpSpPr>
          <p:grpSpPr>
            <a:xfrm>
              <a:off x="7034103" y="2299604"/>
              <a:ext cx="166799" cy="362635"/>
              <a:chOff x="6681677" y="2301986"/>
              <a:chExt cx="166799" cy="362635"/>
            </a:xfr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  <a:tileRect/>
            </a:gradFill>
          </p:grpSpPr>
          <p:sp>
            <p:nvSpPr>
              <p:cNvPr id="126" name="正方形/長方形 125">
                <a:extLst>
                  <a:ext uri="{FF2B5EF4-FFF2-40B4-BE49-F238E27FC236}">
                    <a16:creationId xmlns:a16="http://schemas.microsoft.com/office/drawing/2014/main" id="{93006E95-B9E5-4CC2-A662-F2C28D6D79BF}"/>
                  </a:ext>
                </a:extLst>
              </p:cNvPr>
              <p:cNvSpPr/>
              <p:nvPr/>
            </p:nvSpPr>
            <p:spPr bwMode="auto">
              <a:xfrm>
                <a:off x="6741386" y="2348880"/>
                <a:ext cx="45720" cy="249340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" name="正方形/長方形 126">
                <a:extLst>
                  <a:ext uri="{FF2B5EF4-FFF2-40B4-BE49-F238E27FC236}">
                    <a16:creationId xmlns:a16="http://schemas.microsoft.com/office/drawing/2014/main" id="{16056092-D2BF-443A-A3E6-28EFC89C9209}"/>
                  </a:ext>
                </a:extLst>
              </p:cNvPr>
              <p:cNvSpPr/>
              <p:nvPr/>
            </p:nvSpPr>
            <p:spPr bwMode="auto">
              <a:xfrm>
                <a:off x="6721973" y="2301986"/>
                <a:ext cx="84546" cy="173481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BE518A70-4270-413E-B4D4-73C76118A0D0}"/>
                  </a:ext>
                </a:extLst>
              </p:cNvPr>
              <p:cNvSpPr/>
              <p:nvPr/>
            </p:nvSpPr>
            <p:spPr bwMode="auto">
              <a:xfrm rot="16200000" flipH="1">
                <a:off x="6717520" y="2533664"/>
                <a:ext cx="95114" cy="166799"/>
              </a:xfrm>
              <a:custGeom>
                <a:avLst/>
                <a:gdLst>
                  <a:gd name="connsiteX0" fmla="*/ 0 w 734876"/>
                  <a:gd name="connsiteY0" fmla="*/ 0 h 1687301"/>
                  <a:gd name="connsiteX1" fmla="*/ 129803 w 734876"/>
                  <a:gd name="connsiteY1" fmla="*/ 843657 h 1687301"/>
                  <a:gd name="connsiteX2" fmla="*/ 2 w 734876"/>
                  <a:gd name="connsiteY2" fmla="*/ 1687301 h 1687301"/>
                  <a:gd name="connsiteX3" fmla="*/ 734876 w 734876"/>
                  <a:gd name="connsiteY3" fmla="*/ 1687301 h 1687301"/>
                  <a:gd name="connsiteX4" fmla="*/ 605073 w 734876"/>
                  <a:gd name="connsiteY4" fmla="*/ 843644 h 1687301"/>
                  <a:gd name="connsiteX5" fmla="*/ 734874 w 734876"/>
                  <a:gd name="connsiteY5" fmla="*/ 0 h 1687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4876" h="1687301">
                    <a:moveTo>
                      <a:pt x="0" y="0"/>
                    </a:moveTo>
                    <a:lnTo>
                      <a:pt x="129803" y="843657"/>
                    </a:lnTo>
                    <a:lnTo>
                      <a:pt x="2" y="1687301"/>
                    </a:lnTo>
                    <a:lnTo>
                      <a:pt x="734876" y="1687301"/>
                    </a:lnTo>
                    <a:lnTo>
                      <a:pt x="605073" y="843644"/>
                    </a:lnTo>
                    <a:lnTo>
                      <a:pt x="734874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112EDDA4-344B-4EC6-82DD-52D153E6A5AC}"/>
              </a:ext>
            </a:extLst>
          </p:cNvPr>
          <p:cNvGrpSpPr/>
          <p:nvPr/>
        </p:nvGrpSpPr>
        <p:grpSpPr>
          <a:xfrm>
            <a:off x="7301027" y="3856938"/>
            <a:ext cx="1184946" cy="2573111"/>
            <a:chOff x="7726304" y="2034693"/>
            <a:chExt cx="1112540" cy="2415884"/>
          </a:xfrm>
        </p:grpSpPr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965E36A5-1063-4D59-8F16-36E33D0FF6A0}"/>
                </a:ext>
              </a:extLst>
            </p:cNvPr>
            <p:cNvGrpSpPr/>
            <p:nvPr/>
          </p:nvGrpSpPr>
          <p:grpSpPr>
            <a:xfrm>
              <a:off x="7727070" y="2075248"/>
              <a:ext cx="1111008" cy="2375329"/>
              <a:chOff x="6393160" y="2075248"/>
              <a:chExt cx="1063122" cy="2375329"/>
            </a:xfrm>
            <a:solidFill>
              <a:schemeClr val="bg1">
                <a:lumMod val="95000"/>
              </a:schemeClr>
            </a:solidFill>
          </p:grpSpPr>
          <p:sp>
            <p:nvSpPr>
              <p:cNvPr id="152" name="正方形/長方形 151">
                <a:extLst>
                  <a:ext uri="{FF2B5EF4-FFF2-40B4-BE49-F238E27FC236}">
                    <a16:creationId xmlns:a16="http://schemas.microsoft.com/office/drawing/2014/main" id="{7545E221-8E36-4A5E-BF4F-733429BFA56D}"/>
                  </a:ext>
                </a:extLst>
              </p:cNvPr>
              <p:cNvSpPr/>
              <p:nvPr/>
            </p:nvSpPr>
            <p:spPr bwMode="auto">
              <a:xfrm>
                <a:off x="6393160" y="2075248"/>
                <a:ext cx="1063122" cy="2337230"/>
              </a:xfrm>
              <a:prstGeom prst="rect">
                <a:avLst/>
              </a:prstGeom>
              <a:solidFill>
                <a:srgbClr val="6633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3" name="正方形/長方形 152">
                <a:extLst>
                  <a:ext uri="{FF2B5EF4-FFF2-40B4-BE49-F238E27FC236}">
                    <a16:creationId xmlns:a16="http://schemas.microsoft.com/office/drawing/2014/main" id="{A15258A1-69A6-4305-BC6A-2877B39C2E6B}"/>
                  </a:ext>
                </a:extLst>
              </p:cNvPr>
              <p:cNvSpPr/>
              <p:nvPr/>
            </p:nvSpPr>
            <p:spPr bwMode="auto">
              <a:xfrm>
                <a:off x="6393160" y="4284094"/>
                <a:ext cx="1063122" cy="166483"/>
              </a:xfrm>
              <a:prstGeom prst="rect">
                <a:avLst/>
              </a:prstGeom>
              <a:solidFill>
                <a:schemeClr val="tx1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9" name="四角形: 上の 2 つの角を丸める 138">
              <a:extLst>
                <a:ext uri="{FF2B5EF4-FFF2-40B4-BE49-F238E27FC236}">
                  <a16:creationId xmlns:a16="http://schemas.microsoft.com/office/drawing/2014/main" id="{A631C4C2-7C9A-42F3-8FAF-F87C562DACD9}"/>
                </a:ext>
              </a:extLst>
            </p:cNvPr>
            <p:cNvSpPr/>
            <p:nvPr/>
          </p:nvSpPr>
          <p:spPr bwMode="auto">
            <a:xfrm>
              <a:off x="7726304" y="2034693"/>
              <a:ext cx="1112540" cy="6301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CD84C1BD-CC7D-45AA-8E95-50F14170B4D6}"/>
                </a:ext>
              </a:extLst>
            </p:cNvPr>
            <p:cNvGrpSpPr/>
            <p:nvPr/>
          </p:nvGrpSpPr>
          <p:grpSpPr>
            <a:xfrm>
              <a:off x="7839838" y="2217445"/>
              <a:ext cx="885472" cy="955852"/>
              <a:chOff x="6506694" y="2246580"/>
              <a:chExt cx="885472" cy="1120472"/>
            </a:xfrm>
          </p:grpSpPr>
          <p:sp>
            <p:nvSpPr>
              <p:cNvPr id="149" name="正方形/長方形 148">
                <a:extLst>
                  <a:ext uri="{FF2B5EF4-FFF2-40B4-BE49-F238E27FC236}">
                    <a16:creationId xmlns:a16="http://schemas.microsoft.com/office/drawing/2014/main" id="{049771B2-E8F6-473B-94A8-B6177FD67F2B}"/>
                  </a:ext>
                </a:extLst>
              </p:cNvPr>
              <p:cNvSpPr/>
              <p:nvPr/>
            </p:nvSpPr>
            <p:spPr bwMode="auto">
              <a:xfrm>
                <a:off x="6506694" y="2246580"/>
                <a:ext cx="885472" cy="1110948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0" name="正方形/長方形 149">
                <a:extLst>
                  <a:ext uri="{FF2B5EF4-FFF2-40B4-BE49-F238E27FC236}">
                    <a16:creationId xmlns:a16="http://schemas.microsoft.com/office/drawing/2014/main" id="{F5AFF76D-DDE8-4699-9954-642868C584ED}"/>
                  </a:ext>
                </a:extLst>
              </p:cNvPr>
              <p:cNvSpPr/>
              <p:nvPr/>
            </p:nvSpPr>
            <p:spPr bwMode="auto">
              <a:xfrm>
                <a:off x="6506694" y="3248979"/>
                <a:ext cx="885472" cy="118073"/>
              </a:xfrm>
              <a:prstGeom prst="rect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/>
                </a:bgClr>
              </a:patt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1" name="四角形: 上の 2 つの角を丸める 150">
                <a:extLst>
                  <a:ext uri="{FF2B5EF4-FFF2-40B4-BE49-F238E27FC236}">
                    <a16:creationId xmlns:a16="http://schemas.microsoft.com/office/drawing/2014/main" id="{900A8C69-4A36-4AFA-B41E-29C09259EB9C}"/>
                  </a:ext>
                </a:extLst>
              </p:cNvPr>
              <p:cNvSpPr/>
              <p:nvPr/>
            </p:nvSpPr>
            <p:spPr bwMode="auto">
              <a:xfrm>
                <a:off x="6608170" y="2514002"/>
                <a:ext cx="682520" cy="732438"/>
              </a:xfrm>
              <a:prstGeom prst="round2SameRect">
                <a:avLst>
                  <a:gd name="adj1" fmla="val 12001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BC857DF1-734B-48A6-8A14-E4B3D653BC59}"/>
                </a:ext>
              </a:extLst>
            </p:cNvPr>
            <p:cNvGrpSpPr/>
            <p:nvPr/>
          </p:nvGrpSpPr>
          <p:grpSpPr>
            <a:xfrm>
              <a:off x="8031490" y="2299604"/>
              <a:ext cx="166799" cy="362635"/>
              <a:chOff x="6681677" y="2301986"/>
              <a:chExt cx="166799" cy="362635"/>
            </a:xfr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  <a:tileRect/>
            </a:gradFill>
          </p:grpSpPr>
          <p:sp>
            <p:nvSpPr>
              <p:cNvPr id="146" name="正方形/長方形 145">
                <a:extLst>
                  <a:ext uri="{FF2B5EF4-FFF2-40B4-BE49-F238E27FC236}">
                    <a16:creationId xmlns:a16="http://schemas.microsoft.com/office/drawing/2014/main" id="{4FF42A8F-E1D8-4E22-AD00-FCBE2E08F7F6}"/>
                  </a:ext>
                </a:extLst>
              </p:cNvPr>
              <p:cNvSpPr/>
              <p:nvPr/>
            </p:nvSpPr>
            <p:spPr bwMode="auto">
              <a:xfrm>
                <a:off x="6741386" y="2348880"/>
                <a:ext cx="45720" cy="249340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" name="正方形/長方形 146">
                <a:extLst>
                  <a:ext uri="{FF2B5EF4-FFF2-40B4-BE49-F238E27FC236}">
                    <a16:creationId xmlns:a16="http://schemas.microsoft.com/office/drawing/2014/main" id="{7EBE35EE-5A09-49F3-8BAF-8FED20AFA28D}"/>
                  </a:ext>
                </a:extLst>
              </p:cNvPr>
              <p:cNvSpPr/>
              <p:nvPr/>
            </p:nvSpPr>
            <p:spPr bwMode="auto">
              <a:xfrm>
                <a:off x="6721973" y="2301986"/>
                <a:ext cx="84546" cy="173481"/>
              </a:xfrm>
              <a:prstGeom prst="rect">
                <a:avLst/>
              </a:prstGeom>
              <a:gradFill>
                <a:gsLst>
                  <a:gs pos="0">
                    <a:schemeClr val="bg1">
                      <a:lumMod val="50000"/>
                    </a:schemeClr>
                  </a:gs>
                  <a:gs pos="5000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0" scaled="1"/>
              </a:gra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D5B4C1EB-DE1F-4582-9BE8-9B3151BF1DA2}"/>
                  </a:ext>
                </a:extLst>
              </p:cNvPr>
              <p:cNvSpPr/>
              <p:nvPr/>
            </p:nvSpPr>
            <p:spPr bwMode="auto">
              <a:xfrm rot="16200000" flipH="1">
                <a:off x="6717520" y="2533664"/>
                <a:ext cx="95114" cy="166799"/>
              </a:xfrm>
              <a:custGeom>
                <a:avLst/>
                <a:gdLst>
                  <a:gd name="connsiteX0" fmla="*/ 0 w 734876"/>
                  <a:gd name="connsiteY0" fmla="*/ 0 h 1687301"/>
                  <a:gd name="connsiteX1" fmla="*/ 129803 w 734876"/>
                  <a:gd name="connsiteY1" fmla="*/ 843657 h 1687301"/>
                  <a:gd name="connsiteX2" fmla="*/ 2 w 734876"/>
                  <a:gd name="connsiteY2" fmla="*/ 1687301 h 1687301"/>
                  <a:gd name="connsiteX3" fmla="*/ 734876 w 734876"/>
                  <a:gd name="connsiteY3" fmla="*/ 1687301 h 1687301"/>
                  <a:gd name="connsiteX4" fmla="*/ 605073 w 734876"/>
                  <a:gd name="connsiteY4" fmla="*/ 843644 h 1687301"/>
                  <a:gd name="connsiteX5" fmla="*/ 734874 w 734876"/>
                  <a:gd name="connsiteY5" fmla="*/ 0 h 1687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4876" h="1687301">
                    <a:moveTo>
                      <a:pt x="0" y="0"/>
                    </a:moveTo>
                    <a:lnTo>
                      <a:pt x="129803" y="843657"/>
                    </a:lnTo>
                    <a:lnTo>
                      <a:pt x="2" y="1687301"/>
                    </a:lnTo>
                    <a:lnTo>
                      <a:pt x="734876" y="1687301"/>
                    </a:lnTo>
                    <a:lnTo>
                      <a:pt x="605073" y="843644"/>
                    </a:lnTo>
                    <a:lnTo>
                      <a:pt x="734874" y="0"/>
                    </a:lnTo>
                    <a:close/>
                  </a:path>
                </a:pathLst>
              </a:custGeom>
              <a:solidFill>
                <a:srgbClr val="00B0F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227551DE-F0B1-4D39-B065-64C4A17050D7}"/>
                </a:ext>
              </a:extLst>
            </p:cNvPr>
            <p:cNvGrpSpPr/>
            <p:nvPr/>
          </p:nvGrpSpPr>
          <p:grpSpPr>
            <a:xfrm>
              <a:off x="8367247" y="2299604"/>
              <a:ext cx="166799" cy="362635"/>
              <a:chOff x="6681677" y="2301986"/>
              <a:chExt cx="166799" cy="362635"/>
            </a:xfr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  <a:tileRect/>
            </a:gradFill>
          </p:grpSpPr>
          <p:sp>
            <p:nvSpPr>
              <p:cNvPr id="143" name="正方形/長方形 142">
                <a:extLst>
                  <a:ext uri="{FF2B5EF4-FFF2-40B4-BE49-F238E27FC236}">
                    <a16:creationId xmlns:a16="http://schemas.microsoft.com/office/drawing/2014/main" id="{428003E0-2418-4865-A63D-E8E279FEEA25}"/>
                  </a:ext>
                </a:extLst>
              </p:cNvPr>
              <p:cNvSpPr/>
              <p:nvPr/>
            </p:nvSpPr>
            <p:spPr bwMode="auto">
              <a:xfrm>
                <a:off x="6741386" y="2348880"/>
                <a:ext cx="45720" cy="249340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" name="正方形/長方形 143">
                <a:extLst>
                  <a:ext uri="{FF2B5EF4-FFF2-40B4-BE49-F238E27FC236}">
                    <a16:creationId xmlns:a16="http://schemas.microsoft.com/office/drawing/2014/main" id="{BC00AB81-A065-4609-8726-32707CEE426D}"/>
                  </a:ext>
                </a:extLst>
              </p:cNvPr>
              <p:cNvSpPr/>
              <p:nvPr/>
            </p:nvSpPr>
            <p:spPr bwMode="auto">
              <a:xfrm>
                <a:off x="6721973" y="2301986"/>
                <a:ext cx="84546" cy="173481"/>
              </a:xfrm>
              <a:prstGeom prst="rect">
                <a:avLst/>
              </a:prstGeom>
              <a:grpFill/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9EEAD5E3-A2C7-4BA1-9073-A7A53DE31DBD}"/>
                  </a:ext>
                </a:extLst>
              </p:cNvPr>
              <p:cNvSpPr/>
              <p:nvPr/>
            </p:nvSpPr>
            <p:spPr bwMode="auto">
              <a:xfrm rot="16200000" flipH="1">
                <a:off x="6717520" y="2533664"/>
                <a:ext cx="95114" cy="166799"/>
              </a:xfrm>
              <a:custGeom>
                <a:avLst/>
                <a:gdLst>
                  <a:gd name="connsiteX0" fmla="*/ 0 w 734876"/>
                  <a:gd name="connsiteY0" fmla="*/ 0 h 1687301"/>
                  <a:gd name="connsiteX1" fmla="*/ 129803 w 734876"/>
                  <a:gd name="connsiteY1" fmla="*/ 843657 h 1687301"/>
                  <a:gd name="connsiteX2" fmla="*/ 2 w 734876"/>
                  <a:gd name="connsiteY2" fmla="*/ 1687301 h 1687301"/>
                  <a:gd name="connsiteX3" fmla="*/ 734876 w 734876"/>
                  <a:gd name="connsiteY3" fmla="*/ 1687301 h 1687301"/>
                  <a:gd name="connsiteX4" fmla="*/ 605073 w 734876"/>
                  <a:gd name="connsiteY4" fmla="*/ 843644 h 1687301"/>
                  <a:gd name="connsiteX5" fmla="*/ 734874 w 734876"/>
                  <a:gd name="connsiteY5" fmla="*/ 0 h 1687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4876" h="1687301">
                    <a:moveTo>
                      <a:pt x="0" y="0"/>
                    </a:moveTo>
                    <a:lnTo>
                      <a:pt x="129803" y="843657"/>
                    </a:lnTo>
                    <a:lnTo>
                      <a:pt x="2" y="1687301"/>
                    </a:lnTo>
                    <a:lnTo>
                      <a:pt x="734876" y="1687301"/>
                    </a:lnTo>
                    <a:lnTo>
                      <a:pt x="605073" y="843644"/>
                    </a:lnTo>
                    <a:lnTo>
                      <a:pt x="734874" y="0"/>
                    </a:ln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54" name="グループ化 153">
            <a:extLst>
              <a:ext uri="{FF2B5EF4-FFF2-40B4-BE49-F238E27FC236}">
                <a16:creationId xmlns:a16="http://schemas.microsoft.com/office/drawing/2014/main" id="{60FADEAD-205C-4D0C-93B2-6BD80D3CC037}"/>
              </a:ext>
            </a:extLst>
          </p:cNvPr>
          <p:cNvGrpSpPr/>
          <p:nvPr/>
        </p:nvGrpSpPr>
        <p:grpSpPr>
          <a:xfrm>
            <a:off x="1527427" y="3789040"/>
            <a:ext cx="1036010" cy="2641009"/>
            <a:chOff x="399530" y="2912037"/>
            <a:chExt cx="1113809" cy="2839335"/>
          </a:xfrm>
        </p:grpSpPr>
        <p:sp>
          <p:nvSpPr>
            <p:cNvPr id="155" name="正方形/長方形 154">
              <a:extLst>
                <a:ext uri="{FF2B5EF4-FFF2-40B4-BE49-F238E27FC236}">
                  <a16:creationId xmlns:a16="http://schemas.microsoft.com/office/drawing/2014/main" id="{121B25DE-8797-456E-AEF0-EEF7C6DD6693}"/>
                </a:ext>
              </a:extLst>
            </p:cNvPr>
            <p:cNvSpPr/>
            <p:nvPr/>
          </p:nvSpPr>
          <p:spPr bwMode="auto">
            <a:xfrm>
              <a:off x="438084" y="5472114"/>
              <a:ext cx="1036700" cy="279258"/>
            </a:xfrm>
            <a:prstGeom prst="rect">
              <a:avLst/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6" name="四角形: 上の 2 つの角を丸める 155">
              <a:extLst>
                <a:ext uri="{FF2B5EF4-FFF2-40B4-BE49-F238E27FC236}">
                  <a16:creationId xmlns:a16="http://schemas.microsoft.com/office/drawing/2014/main" id="{6456423E-13FE-445D-9ACF-27F5D38D2B2A}"/>
                </a:ext>
              </a:extLst>
            </p:cNvPr>
            <p:cNvSpPr/>
            <p:nvPr/>
          </p:nvSpPr>
          <p:spPr bwMode="auto">
            <a:xfrm>
              <a:off x="399530" y="2912037"/>
              <a:ext cx="1113809" cy="2719421"/>
            </a:xfrm>
            <a:prstGeom prst="round2SameRect">
              <a:avLst/>
            </a:prstGeom>
            <a:gradFill>
              <a:gsLst>
                <a:gs pos="0">
                  <a:srgbClr val="FF99FF"/>
                </a:gs>
                <a:gs pos="50000">
                  <a:srgbClr val="FFCCFF"/>
                </a:gs>
                <a:gs pos="100000">
                  <a:srgbClr val="FF99FF"/>
                </a:gs>
              </a:gsLst>
              <a:lin ang="10800000" scaled="1"/>
            </a:gradFill>
            <a:ln w="381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7" name="正方形/長方形 156">
              <a:extLst>
                <a:ext uri="{FF2B5EF4-FFF2-40B4-BE49-F238E27FC236}">
                  <a16:creationId xmlns:a16="http://schemas.microsoft.com/office/drawing/2014/main" id="{0F067C95-46A3-4779-816C-DEF378C11EE3}"/>
                </a:ext>
              </a:extLst>
            </p:cNvPr>
            <p:cNvSpPr/>
            <p:nvPr/>
          </p:nvSpPr>
          <p:spPr bwMode="auto">
            <a:xfrm>
              <a:off x="530588" y="3692272"/>
              <a:ext cx="851692" cy="719238"/>
            </a:xfrm>
            <a:prstGeom prst="rect">
              <a:avLst/>
            </a:prstGeom>
            <a:gradFill>
              <a:gsLst>
                <a:gs pos="0">
                  <a:srgbClr val="FF99FF"/>
                </a:gs>
                <a:gs pos="80000">
                  <a:srgbClr val="FF33CC"/>
                </a:gs>
                <a:gs pos="20000">
                  <a:srgbClr val="FF33CC"/>
                </a:gs>
                <a:gs pos="100000">
                  <a:srgbClr val="FF99FF"/>
                </a:gs>
              </a:gsLst>
              <a:lin ang="10800000" scaled="1"/>
            </a:gradFill>
            <a:ln w="381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8" name="正方形/長方形 157">
              <a:extLst>
                <a:ext uri="{FF2B5EF4-FFF2-40B4-BE49-F238E27FC236}">
                  <a16:creationId xmlns:a16="http://schemas.microsoft.com/office/drawing/2014/main" id="{AD65B5E8-E307-43AB-8B48-AE4074AFCFDE}"/>
                </a:ext>
              </a:extLst>
            </p:cNvPr>
            <p:cNvSpPr/>
            <p:nvPr/>
          </p:nvSpPr>
          <p:spPr bwMode="auto">
            <a:xfrm>
              <a:off x="530588" y="4343322"/>
              <a:ext cx="851692" cy="10725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9AA88093-349A-4D2C-B1AA-F06C572462B1}"/>
                </a:ext>
              </a:extLst>
            </p:cNvPr>
            <p:cNvGrpSpPr/>
            <p:nvPr/>
          </p:nvGrpSpPr>
          <p:grpSpPr>
            <a:xfrm>
              <a:off x="889568" y="3692272"/>
              <a:ext cx="133733" cy="231783"/>
              <a:chOff x="893248" y="3549481"/>
              <a:chExt cx="183308" cy="264407"/>
            </a:xfrm>
            <a:gradFill>
              <a:gsLst>
                <a:gs pos="0">
                  <a:schemeClr val="bg1">
                    <a:lumMod val="50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</a:gradFill>
          </p:grpSpPr>
          <p:sp>
            <p:nvSpPr>
              <p:cNvPr id="162" name="台形 161">
                <a:extLst>
                  <a:ext uri="{FF2B5EF4-FFF2-40B4-BE49-F238E27FC236}">
                    <a16:creationId xmlns:a16="http://schemas.microsoft.com/office/drawing/2014/main" id="{8A1ADE33-8A6F-416B-AFE8-BFD283A86C60}"/>
                  </a:ext>
                </a:extLst>
              </p:cNvPr>
              <p:cNvSpPr/>
              <p:nvPr/>
            </p:nvSpPr>
            <p:spPr bwMode="auto">
              <a:xfrm rot="10800000">
                <a:off x="925229" y="3692272"/>
                <a:ext cx="119346" cy="121616"/>
              </a:xfrm>
              <a:prstGeom prst="trapezoid">
                <a:avLst>
                  <a:gd name="adj" fmla="val 14608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3" name="台形 162">
                <a:extLst>
                  <a:ext uri="{FF2B5EF4-FFF2-40B4-BE49-F238E27FC236}">
                    <a16:creationId xmlns:a16="http://schemas.microsoft.com/office/drawing/2014/main" id="{42EC6021-793B-40C4-B90A-07682DCDEF2E}"/>
                  </a:ext>
                </a:extLst>
              </p:cNvPr>
              <p:cNvSpPr/>
              <p:nvPr/>
            </p:nvSpPr>
            <p:spPr bwMode="auto">
              <a:xfrm rot="10800000">
                <a:off x="893248" y="3549481"/>
                <a:ext cx="183308" cy="194554"/>
              </a:xfrm>
              <a:prstGeom prst="trapezoid">
                <a:avLst>
                  <a:gd name="adj" fmla="val 14608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60" name="楕円 159">
              <a:extLst>
                <a:ext uri="{FF2B5EF4-FFF2-40B4-BE49-F238E27FC236}">
                  <a16:creationId xmlns:a16="http://schemas.microsoft.com/office/drawing/2014/main" id="{4E24685D-23BC-46BB-9BED-74C5A7B25937}"/>
                </a:ext>
              </a:extLst>
            </p:cNvPr>
            <p:cNvSpPr/>
            <p:nvPr/>
          </p:nvSpPr>
          <p:spPr bwMode="auto">
            <a:xfrm>
              <a:off x="893782" y="3494952"/>
              <a:ext cx="125304" cy="12530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1" name="台形 160">
              <a:extLst>
                <a:ext uri="{FF2B5EF4-FFF2-40B4-BE49-F238E27FC236}">
                  <a16:creationId xmlns:a16="http://schemas.microsoft.com/office/drawing/2014/main" id="{0DEB93B6-5CFE-43E8-A4E2-840400E083A4}"/>
                </a:ext>
              </a:extLst>
            </p:cNvPr>
            <p:cNvSpPr/>
            <p:nvPr/>
          </p:nvSpPr>
          <p:spPr bwMode="auto">
            <a:xfrm rot="10800000">
              <a:off x="821419" y="4120365"/>
              <a:ext cx="270030" cy="246970"/>
            </a:xfrm>
            <a:prstGeom prst="trapezoid">
              <a:avLst/>
            </a:prstGeom>
            <a:gradFill>
              <a:gsLst>
                <a:gs pos="0">
                  <a:srgbClr val="CCECFF"/>
                </a:gs>
                <a:gs pos="50000">
                  <a:schemeClr val="accent3"/>
                </a:gs>
                <a:gs pos="100000">
                  <a:srgbClr val="CCECFF"/>
                </a:gs>
              </a:gsLst>
              <a:lin ang="10800000" scaled="1"/>
            </a:gra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CEFFE97C-8AA9-4F71-AAA9-B2FC9B009A43}"/>
              </a:ext>
            </a:extLst>
          </p:cNvPr>
          <p:cNvGrpSpPr/>
          <p:nvPr/>
        </p:nvGrpSpPr>
        <p:grpSpPr>
          <a:xfrm>
            <a:off x="1563288" y="891047"/>
            <a:ext cx="1036010" cy="2641009"/>
            <a:chOff x="1700125" y="2912037"/>
            <a:chExt cx="1113809" cy="2839335"/>
          </a:xfrm>
        </p:grpSpPr>
        <p:sp>
          <p:nvSpPr>
            <p:cNvPr id="165" name="正方形/長方形 164">
              <a:extLst>
                <a:ext uri="{FF2B5EF4-FFF2-40B4-BE49-F238E27FC236}">
                  <a16:creationId xmlns:a16="http://schemas.microsoft.com/office/drawing/2014/main" id="{39925A61-4516-417C-97A6-5648DC7AC3F0}"/>
                </a:ext>
              </a:extLst>
            </p:cNvPr>
            <p:cNvSpPr/>
            <p:nvPr/>
          </p:nvSpPr>
          <p:spPr bwMode="auto">
            <a:xfrm>
              <a:off x="1738679" y="5472114"/>
              <a:ext cx="1036700" cy="279258"/>
            </a:xfrm>
            <a:prstGeom prst="rect">
              <a:avLst/>
            </a:prstGeom>
            <a:solidFill>
              <a:schemeClr val="tx1"/>
            </a:soli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13709471-FF6B-4A24-A4B1-4E2F5D8DBC0E}"/>
                </a:ext>
              </a:extLst>
            </p:cNvPr>
            <p:cNvSpPr/>
            <p:nvPr/>
          </p:nvSpPr>
          <p:spPr bwMode="auto">
            <a:xfrm>
              <a:off x="1700125" y="2912037"/>
              <a:ext cx="1113809" cy="2719421"/>
            </a:xfrm>
            <a:prstGeom prst="round2SameRect">
              <a:avLst/>
            </a:prstGeom>
            <a:gradFill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rgbClr val="0070C0"/>
                </a:gs>
              </a:gsLst>
              <a:lin ang="10800000" scaled="1"/>
            </a:gradFill>
            <a:ln w="381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7" name="正方形/長方形 166">
              <a:extLst>
                <a:ext uri="{FF2B5EF4-FFF2-40B4-BE49-F238E27FC236}">
                  <a16:creationId xmlns:a16="http://schemas.microsoft.com/office/drawing/2014/main" id="{B316824E-3F36-44E7-9A76-6339D5F828BC}"/>
                </a:ext>
              </a:extLst>
            </p:cNvPr>
            <p:cNvSpPr/>
            <p:nvPr/>
          </p:nvSpPr>
          <p:spPr bwMode="auto">
            <a:xfrm>
              <a:off x="1831183" y="3692272"/>
              <a:ext cx="851692" cy="719238"/>
            </a:xfrm>
            <a:prstGeom prst="rect">
              <a:avLst/>
            </a:prstGeom>
            <a:gradFill>
              <a:gsLst>
                <a:gs pos="0">
                  <a:srgbClr val="0070C0"/>
                </a:gs>
                <a:gs pos="80000">
                  <a:srgbClr val="002060"/>
                </a:gs>
                <a:gs pos="20000">
                  <a:srgbClr val="002060"/>
                </a:gs>
                <a:gs pos="100000">
                  <a:srgbClr val="0070C0"/>
                </a:gs>
              </a:gsLst>
              <a:lin ang="10800000" scaled="1"/>
            </a:gradFill>
            <a:ln w="381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8" name="正方形/長方形 167">
              <a:extLst>
                <a:ext uri="{FF2B5EF4-FFF2-40B4-BE49-F238E27FC236}">
                  <a16:creationId xmlns:a16="http://schemas.microsoft.com/office/drawing/2014/main" id="{3BA4DA95-FB78-4D40-B089-01729BC1AE93}"/>
                </a:ext>
              </a:extLst>
            </p:cNvPr>
            <p:cNvSpPr/>
            <p:nvPr/>
          </p:nvSpPr>
          <p:spPr bwMode="auto">
            <a:xfrm>
              <a:off x="1831183" y="4343322"/>
              <a:ext cx="851692" cy="10725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69" name="グループ化 168">
              <a:extLst>
                <a:ext uri="{FF2B5EF4-FFF2-40B4-BE49-F238E27FC236}">
                  <a16:creationId xmlns:a16="http://schemas.microsoft.com/office/drawing/2014/main" id="{97C583D6-73AD-46D4-AECD-C34AECFBBDBB}"/>
                </a:ext>
              </a:extLst>
            </p:cNvPr>
            <p:cNvGrpSpPr/>
            <p:nvPr/>
          </p:nvGrpSpPr>
          <p:grpSpPr>
            <a:xfrm>
              <a:off x="2190163" y="3692272"/>
              <a:ext cx="133733" cy="231783"/>
              <a:chOff x="893248" y="3549481"/>
              <a:chExt cx="183308" cy="264407"/>
            </a:xfrm>
            <a:gradFill>
              <a:gsLst>
                <a:gs pos="0">
                  <a:schemeClr val="bg1">
                    <a:lumMod val="50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</a:gradFill>
          </p:grpSpPr>
          <p:sp>
            <p:nvSpPr>
              <p:cNvPr id="172" name="台形 171">
                <a:extLst>
                  <a:ext uri="{FF2B5EF4-FFF2-40B4-BE49-F238E27FC236}">
                    <a16:creationId xmlns:a16="http://schemas.microsoft.com/office/drawing/2014/main" id="{4BA107E3-F30D-416A-AA3E-12F110F92B91}"/>
                  </a:ext>
                </a:extLst>
              </p:cNvPr>
              <p:cNvSpPr/>
              <p:nvPr/>
            </p:nvSpPr>
            <p:spPr bwMode="auto">
              <a:xfrm rot="10800000">
                <a:off x="925229" y="3692272"/>
                <a:ext cx="119346" cy="121616"/>
              </a:xfrm>
              <a:prstGeom prst="trapezoid">
                <a:avLst>
                  <a:gd name="adj" fmla="val 14608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3" name="台形 172">
                <a:extLst>
                  <a:ext uri="{FF2B5EF4-FFF2-40B4-BE49-F238E27FC236}">
                    <a16:creationId xmlns:a16="http://schemas.microsoft.com/office/drawing/2014/main" id="{44652C91-794B-4CB8-9A98-AAB81DB50C41}"/>
                  </a:ext>
                </a:extLst>
              </p:cNvPr>
              <p:cNvSpPr/>
              <p:nvPr/>
            </p:nvSpPr>
            <p:spPr bwMode="auto">
              <a:xfrm rot="10800000">
                <a:off x="893248" y="3549481"/>
                <a:ext cx="183308" cy="194554"/>
              </a:xfrm>
              <a:prstGeom prst="trapezoid">
                <a:avLst>
                  <a:gd name="adj" fmla="val 14608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70" name="楕円 169">
              <a:extLst>
                <a:ext uri="{FF2B5EF4-FFF2-40B4-BE49-F238E27FC236}">
                  <a16:creationId xmlns:a16="http://schemas.microsoft.com/office/drawing/2014/main" id="{0253BBEB-BA90-4C79-B640-3A4B13E2BA10}"/>
                </a:ext>
              </a:extLst>
            </p:cNvPr>
            <p:cNvSpPr/>
            <p:nvPr/>
          </p:nvSpPr>
          <p:spPr bwMode="auto">
            <a:xfrm>
              <a:off x="2194377" y="3494952"/>
              <a:ext cx="125304" cy="125303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381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1" name="台形 170">
              <a:extLst>
                <a:ext uri="{FF2B5EF4-FFF2-40B4-BE49-F238E27FC236}">
                  <a16:creationId xmlns:a16="http://schemas.microsoft.com/office/drawing/2014/main" id="{EC64760F-706D-4896-ADA1-7091B4908848}"/>
                </a:ext>
              </a:extLst>
            </p:cNvPr>
            <p:cNvSpPr/>
            <p:nvPr/>
          </p:nvSpPr>
          <p:spPr bwMode="auto">
            <a:xfrm rot="10800000">
              <a:off x="2122014" y="4120365"/>
              <a:ext cx="270030" cy="246970"/>
            </a:xfrm>
            <a:prstGeom prst="trapezoid">
              <a:avLst/>
            </a:prstGeom>
            <a:gradFill>
              <a:gsLst>
                <a:gs pos="0">
                  <a:srgbClr val="CCECFF"/>
                </a:gs>
                <a:gs pos="50000">
                  <a:schemeClr val="accent3"/>
                </a:gs>
                <a:gs pos="100000">
                  <a:srgbClr val="CCECFF"/>
                </a:gs>
              </a:gsLst>
              <a:lin ang="10800000" scaled="1"/>
            </a:gradFill>
            <a:ln w="381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2014-01-30T05:12:09Z</dcterms:created>
  <dcterms:modified xsi:type="dcterms:W3CDTF">2017-10-06T03:54:37Z</dcterms:modified>
  <cp:category/>
</cp:coreProperties>
</file>